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7"/>
  </p:notesMasterIdLst>
  <p:sldIdLst>
    <p:sldId id="979" r:id="rId2"/>
    <p:sldId id="980" r:id="rId3"/>
    <p:sldId id="981" r:id="rId4"/>
    <p:sldId id="983" r:id="rId5"/>
    <p:sldId id="982" r:id="rId6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15" autoAdjust="0"/>
    <p:restoredTop sz="94660" autoAdjust="0"/>
  </p:normalViewPr>
  <p:slideViewPr>
    <p:cSldViewPr snapToGrid="0">
      <p:cViewPr varScale="1">
        <p:scale>
          <a:sx n="57" d="100"/>
          <a:sy n="57" d="100"/>
        </p:scale>
        <p:origin x="-108" y="-4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676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DC637-0CD4-4B5A-A848-E2F809EB3BE2}" type="datetimeFigureOut">
              <a:rPr lang="pl-PL" smtClean="0"/>
              <a:pPr/>
              <a:t>2020-05-11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6D60A-B5E2-4E40-B69C-0D786A5B87B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7A4ACDA-B6FF-409B-A9F8-B31E35F6F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1267" y="1934634"/>
            <a:ext cx="7766936" cy="1646302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  <a:t>Sołectwo Borowski Las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6A1CE351-29B5-4C3C-84DB-22CA72C2D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543" y="941791"/>
            <a:ext cx="1364908" cy="1496609"/>
          </a:xfrm>
          <a:prstGeom prst="rect">
            <a:avLst/>
          </a:prstGeom>
        </p:spPr>
      </p:pic>
      <p:pic>
        <p:nvPicPr>
          <p:cNvPr id="5" name="Symbol zastępczy zawartości 5">
            <a:extLst>
              <a:ext uri="{FF2B5EF4-FFF2-40B4-BE49-F238E27FC236}">
                <a16:creationId xmlns:a16="http://schemas.microsoft.com/office/drawing/2014/main" xmlns="" id="{B2A1F6FE-95AD-4108-9133-EFA9D5DFA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418" y="3723435"/>
            <a:ext cx="4549158" cy="219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6620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xmlns="" id="{477D6623-A2C5-426E-9E03-667F2AB9CFFA}"/>
              </a:ext>
            </a:extLst>
          </p:cNvPr>
          <p:cNvSpPr txBox="1">
            <a:spLocks/>
          </p:cNvSpPr>
          <p:nvPr/>
        </p:nvSpPr>
        <p:spPr>
          <a:xfrm>
            <a:off x="573025" y="726998"/>
            <a:ext cx="7303008" cy="11519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  <a:t>Tabliczki z numeracją porządkową nieruchomości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9BC2E869-13C1-4239-86A6-E28F5C1ED0B0}"/>
              </a:ext>
            </a:extLst>
          </p:cNvPr>
          <p:cNvSpPr txBox="1"/>
          <p:nvPr/>
        </p:nvSpPr>
        <p:spPr>
          <a:xfrm>
            <a:off x="620268" y="2055697"/>
            <a:ext cx="4829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/>
              <a:t>Zakup 4 szt. tabliczek dwustronnych z numerami porządkowymi nieruchomości w zabudowie kolonijnej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75075889-3886-49C0-8556-D9D993198CD6}"/>
              </a:ext>
            </a:extLst>
          </p:cNvPr>
          <p:cNvSpPr txBox="1"/>
          <p:nvPr/>
        </p:nvSpPr>
        <p:spPr>
          <a:xfrm>
            <a:off x="606552" y="5396819"/>
            <a:ext cx="492760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dirty="0"/>
              <a:t>Wartość inwestycji: 446,00  zł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0972800" y="611505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2015</a:t>
            </a:r>
          </a:p>
        </p:txBody>
      </p:sp>
      <p:pic>
        <p:nvPicPr>
          <p:cNvPr id="7169" name="Picture 1" descr="F:\Zdjęcia\borowski las znak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0928" y="2151888"/>
            <a:ext cx="5795010" cy="350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201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3E79DF1-BF26-4E04-BAFD-74B5E2E26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58800"/>
            <a:ext cx="8596668" cy="1320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  <a:t>Rozbudowa gminnej sieci wodociągowej  Borowski Las</a:t>
            </a:r>
            <a:endParaRPr lang="pl-PL" b="1" dirty="0">
              <a:latin typeface="Caladea" pitchFamily="18" charset="-18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0972800" y="611505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2017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75075889-3886-49C0-8556-D9D993198CD6}"/>
              </a:ext>
            </a:extLst>
          </p:cNvPr>
          <p:cNvSpPr txBox="1"/>
          <p:nvPr/>
        </p:nvSpPr>
        <p:spPr>
          <a:xfrm>
            <a:off x="1682496" y="5213177"/>
            <a:ext cx="5625593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Wartość inwestycji: 11.439,00  zł</a:t>
            </a:r>
          </a:p>
          <a:p>
            <a:r>
              <a:rPr lang="pl-PL" sz="2400" dirty="0"/>
              <a:t> 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1158240" y="2535936"/>
            <a:ext cx="68640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/>
              <a:t>W 2017 r. opracowana została dokumentacja projektowo – kosztorysowa oraz uzyskane zostało pozwolenie na budowę dla rozbudowy gminnej sieci wodociągowej w m. Borowski Las gm. Sorkwity obejmująca następujące działki nr ew. dz. 26, 27/1, 3090/1, 3091/1, 3102/5, 3103, 52, 30, 53, 54 obręb Borowski Las.</a:t>
            </a: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8460868" y="2036064"/>
          <a:ext cx="2821022" cy="3840480"/>
        </p:xfrm>
        <a:graphic>
          <a:graphicData uri="http://schemas.openxmlformats.org/presentationml/2006/ole">
            <p:oleObj spid="_x0000_s6147" name="Acrobat Document" r:id="rId3" imgW="21391200" imgH="30283920" progId="AcroExch.Document.DC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128938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3E79DF1-BF26-4E04-BAFD-74B5E2E26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58800"/>
            <a:ext cx="8596668" cy="1320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pl-PL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  <a:t>Rozbudowa gminnej sieci wodociągowej  Borowski Las</a:t>
            </a:r>
            <a:endParaRPr lang="pl-PL" b="1" dirty="0">
              <a:latin typeface="Caladea" pitchFamily="18" charset="-18"/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EC114901-A419-47E4-82DD-6CB811DB0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69608" y="2695996"/>
            <a:ext cx="4223543" cy="3167657"/>
          </a:xfrm>
        </p:spPr>
      </p:pic>
      <p:sp>
        <p:nvSpPr>
          <p:cNvPr id="4" name="pole tekstowe 3"/>
          <p:cNvSpPr txBox="1"/>
          <p:nvPr/>
        </p:nvSpPr>
        <p:spPr>
          <a:xfrm>
            <a:off x="10972800" y="611505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2018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75075889-3886-49C0-8556-D9D993198CD6}"/>
              </a:ext>
            </a:extLst>
          </p:cNvPr>
          <p:cNvSpPr txBox="1"/>
          <p:nvPr/>
        </p:nvSpPr>
        <p:spPr>
          <a:xfrm>
            <a:off x="990600" y="5493593"/>
            <a:ext cx="4927601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dirty="0"/>
              <a:t>Wartość inwestycji: 46.740,00  zł</a:t>
            </a:r>
          </a:p>
          <a:p>
            <a:r>
              <a:rPr lang="pl-PL" sz="2400" dirty="0"/>
              <a:t> 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841248" y="2621280"/>
            <a:ext cx="5388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/>
              <a:t>W 2018 r. Gmina Sorkwity przystąpiła do realizacji inwestycji polegającej na rozbudowie sieci wodociągowej (wykonano 942 m sieci oraz 2 szt. przyłącza.</a:t>
            </a:r>
          </a:p>
        </p:txBody>
      </p:sp>
    </p:spTree>
    <p:extLst>
      <p:ext uri="{BB962C8B-B14F-4D97-AF65-F5344CB8AC3E}">
        <p14:creationId xmlns:p14="http://schemas.microsoft.com/office/powerpoint/2010/main" xmlns="" val="2128938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27BC4CA-BDB9-4FF1-8DCB-E9B979AE6E94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  <a:t>Zakup i montaż blachodachówki na wiacie w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  <a:t>msc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adea" pitchFamily="18" charset="-18"/>
              </a:rPr>
              <a:t>. Borowski Las 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0972800" y="611505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2018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75075889-3886-49C0-8556-D9D993198CD6}"/>
              </a:ext>
            </a:extLst>
          </p:cNvPr>
          <p:cNvSpPr txBox="1"/>
          <p:nvPr/>
        </p:nvSpPr>
        <p:spPr>
          <a:xfrm>
            <a:off x="597408" y="5876545"/>
            <a:ext cx="5413247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Wartość inwestycji: 4.000,00  zł</a:t>
            </a:r>
          </a:p>
          <a:p>
            <a:r>
              <a:rPr lang="pl-PL" sz="2400" dirty="0"/>
              <a:t> </a:t>
            </a:r>
          </a:p>
        </p:txBody>
      </p:sp>
      <p:pic>
        <p:nvPicPr>
          <p:cNvPr id="28674" name="Picture 2" descr="F:\Zdjęcia\borowski las wia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30112" y="2545084"/>
            <a:ext cx="5258562" cy="3160772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719328" y="2621280"/>
            <a:ext cx="5145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/>
              <a:t>W 2018 r. zakupiona została </a:t>
            </a:r>
            <a:r>
              <a:rPr lang="pl-PL" dirty="0" err="1"/>
              <a:t>blachodachówka</a:t>
            </a:r>
            <a:r>
              <a:rPr lang="pl-PL" dirty="0"/>
              <a:t>, a następnie zamontowana na wiacie w Borowskim Lesie. </a:t>
            </a:r>
          </a:p>
        </p:txBody>
      </p:sp>
    </p:spTree>
    <p:extLst>
      <p:ext uri="{BB962C8B-B14F-4D97-AF65-F5344CB8AC3E}">
        <p14:creationId xmlns:p14="http://schemas.microsoft.com/office/powerpoint/2010/main" xmlns="" val="2246110013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1498</TotalTime>
  <Words>174</Words>
  <Application>Microsoft Office PowerPoint</Application>
  <PresentationFormat>Niestandardowy</PresentationFormat>
  <Paragraphs>20</Paragraphs>
  <Slides>5</Slides>
  <Notes>0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5</vt:i4>
      </vt:variant>
    </vt:vector>
  </HeadingPairs>
  <TitlesOfParts>
    <vt:vector size="7" baseType="lpstr">
      <vt:lpstr>Faseta</vt:lpstr>
      <vt:lpstr>Acrobat Document</vt:lpstr>
      <vt:lpstr>Sołectwo Borowski Las</vt:lpstr>
      <vt:lpstr>Slajd 2</vt:lpstr>
      <vt:lpstr>Rozbudowa gminnej sieci wodociągowej  Borowski Las</vt:lpstr>
      <vt:lpstr>Rozbudowa gminnej sieci wodociągowej  Borowski Las</vt:lpstr>
      <vt:lpstr>Zakup i montaż blachodachówki na wiacie w msc. Borowski Las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Inwestycje zrealizowane przez Gminę Sorkwity  w 2018 r.</dc:title>
  <dc:creator>Teresa</dc:creator>
  <cp:lastModifiedBy>Kazimierz Piaścik</cp:lastModifiedBy>
  <cp:revision>186</cp:revision>
  <cp:lastPrinted>2018-09-10T14:50:56Z</cp:lastPrinted>
  <dcterms:created xsi:type="dcterms:W3CDTF">2018-08-27T14:06:13Z</dcterms:created>
  <dcterms:modified xsi:type="dcterms:W3CDTF">2020-05-11T11:18:10Z</dcterms:modified>
</cp:coreProperties>
</file>