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823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 autoAdjust="0"/>
  </p:normalViewPr>
  <p:slideViewPr>
    <p:cSldViewPr snapToGrid="0">
      <p:cViewPr varScale="1">
        <p:scale>
          <a:sx n="59" d="100"/>
          <a:sy n="59" d="100"/>
        </p:scale>
        <p:origin x="-72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7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DC637-0CD4-4B5A-A848-E2F809EB3BE2}" type="datetimeFigureOut">
              <a:rPr lang="pl-PL" smtClean="0"/>
              <a:pPr/>
              <a:t>2020-05-11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6D60A-B5E2-4E40-B69C-0D786A5B87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4" y="438150"/>
            <a:ext cx="9666816" cy="1758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adea" panose="02040503050406030204" pitchFamily="18" charset="-18"/>
              </a:rPr>
              <a:t>USUWANIE ROŚLIN Z GATUNKU BARSZCZ SOSNOWSKIEGO Z TERENU GMINY SORKWITY W LATACH 2017-2018</a:t>
            </a:r>
            <a:endParaRPr lang="pl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adea" panose="02040503050406030204" pitchFamily="18" charset="-18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128738" y="6210300"/>
            <a:ext cx="16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2017-2018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18F2BB10-3572-48D7-AE2B-661AA6DCAB89}"/>
              </a:ext>
            </a:extLst>
          </p:cNvPr>
          <p:cNvSpPr/>
          <p:nvPr/>
        </p:nvSpPr>
        <p:spPr>
          <a:xfrm>
            <a:off x="729192" y="2377182"/>
            <a:ext cx="10733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Kwota dofinansowania obejmuje 100 % kosztów nieprzekraczających 2000 zł za 1 ha obszaru, z którego usuwany jest barszcz Sosnowskiego. Zadanie realizowane w ramach programu dotacyjnego Ochrona przyrody – Likwidacja barszczu Sosnowskiego.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AA0BD19B-1531-4DF7-B969-57F3153C4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938" y="3221038"/>
            <a:ext cx="696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EC863D3E-517F-4A6D-8D04-C8E063491F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2899" y="3809206"/>
          <a:ext cx="5166386" cy="1702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5936">
                  <a:extLst>
                    <a:ext uri="{9D8B030D-6E8A-4147-A177-3AD203B41FA5}">
                      <a16:colId xmlns:a16="http://schemas.microsoft.com/office/drawing/2014/main" xmlns="" val="4090481229"/>
                    </a:ext>
                  </a:extLst>
                </a:gridCol>
                <a:gridCol w="1890716">
                  <a:extLst>
                    <a:ext uri="{9D8B030D-6E8A-4147-A177-3AD203B41FA5}">
                      <a16:colId xmlns:a16="http://schemas.microsoft.com/office/drawing/2014/main" xmlns="" val="2366668610"/>
                    </a:ext>
                  </a:extLst>
                </a:gridCol>
                <a:gridCol w="1889734">
                  <a:extLst>
                    <a:ext uri="{9D8B030D-6E8A-4147-A177-3AD203B41FA5}">
                      <a16:colId xmlns:a16="http://schemas.microsoft.com/office/drawing/2014/main" xmlns="" val="1405490484"/>
                    </a:ext>
                  </a:extLst>
                </a:gridCol>
              </a:tblGrid>
              <a:tr h="61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/>
                        </a:rPr>
                        <a:t>Rok</a:t>
                      </a:r>
                      <a:endParaRPr lang="pl-PL" sz="1600" b="1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/>
                        </a:rPr>
                        <a:t>Kwota dotacji</a:t>
                      </a:r>
                      <a:endParaRPr lang="pl-PL" sz="1600" b="1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/>
                        </a:rPr>
                        <a:t>Powierzchnia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/>
                        </a:rPr>
                        <a:t>w ha</a:t>
                      </a:r>
                      <a:endParaRPr lang="pl-PL" sz="1600" b="1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2751605532"/>
                  </a:ext>
                </a:extLst>
              </a:tr>
              <a:tr h="36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>
                          <a:effectLst/>
                        </a:rPr>
                        <a:t>2017</a:t>
                      </a:r>
                      <a:endParaRPr lang="pl-PL" sz="1600" kern="15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38 880</a:t>
                      </a:r>
                      <a:endParaRPr lang="pl-PL" sz="1600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>
                          <a:effectLst/>
                        </a:rPr>
                        <a:t>19,92</a:t>
                      </a:r>
                      <a:endParaRPr lang="pl-PL" sz="1600" kern="15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1849684934"/>
                  </a:ext>
                </a:extLst>
              </a:tr>
              <a:tr h="36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>
                          <a:effectLst/>
                        </a:rPr>
                        <a:t>2018</a:t>
                      </a:r>
                      <a:endParaRPr lang="pl-PL" sz="1600" kern="15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25 000</a:t>
                      </a:r>
                      <a:endParaRPr lang="pl-PL" sz="1600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19,92</a:t>
                      </a:r>
                      <a:endParaRPr lang="pl-PL" sz="1600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736470568"/>
                  </a:ext>
                </a:extLst>
              </a:tr>
              <a:tr h="36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Razem</a:t>
                      </a:r>
                      <a:endParaRPr lang="pl-PL" sz="1600" b="1" kern="1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kern="1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63 880</a:t>
                      </a:r>
                      <a:endParaRPr lang="pl-PL" sz="1600" b="1" kern="1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 </a:t>
                      </a:r>
                      <a:endParaRPr lang="pl-PL" sz="1600" kern="150" dirty="0">
                        <a:effectLst/>
                        <a:latin typeface="Liberation Serif" panose="02020603050405020304" pitchFamily="18" charset="0"/>
                        <a:ea typeface="SimSun" panose="02010600030101010101" pitchFamily="2" charset="-122"/>
                        <a:cs typeface="Lucida Sans" panose="020B0602030504020204" pitchFamily="34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xmlns="" val="701879473"/>
                  </a:ext>
                </a:extLst>
              </a:tr>
            </a:tbl>
          </a:graphicData>
        </a:graphic>
      </p:graphicFrame>
      <p:sp>
        <p:nvSpPr>
          <p:cNvPr id="7" name="AutoShape 2" descr="Znalezione obrazy dla zapytania barszcz sosnowskiego gmina Sorkwity">
            <a:extLst>
              <a:ext uri="{FF2B5EF4-FFF2-40B4-BE49-F238E27FC236}">
                <a16:creationId xmlns:a16="http://schemas.microsoft.com/office/drawing/2014/main" xmlns="" id="{350EAD40-78AD-473F-B388-548CA08C26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1369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2" name="Picture 4" descr="Znalezione obrazy dla zapytania barszcz sosnowskiego gmina Sorkwity">
            <a:extLst>
              <a:ext uri="{FF2B5EF4-FFF2-40B4-BE49-F238E27FC236}">
                <a16:creationId xmlns:a16="http://schemas.microsoft.com/office/drawing/2014/main" xmlns="" id="{EF0047C0-EB76-4EEA-92C7-A1AABF6CB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1908" y="3416465"/>
            <a:ext cx="4660900" cy="259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4333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1542</TotalTime>
  <Words>65</Words>
  <Application>Microsoft Office PowerPoint</Application>
  <PresentationFormat>Niestandardowy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Faseta</vt:lpstr>
      <vt:lpstr>USUWANIE ROŚLIN Z GATUNKU BARSZCZ SOSNOWSKIEGO Z TERENU GMINY SORKWITY W LATACH 2017-2018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Inwestycje zrealizowane przez Gminę Sorkwity  w 2018 r.</dc:title>
  <dc:creator>Teresa</dc:creator>
  <cp:lastModifiedBy>Kazimierz Piaścik</cp:lastModifiedBy>
  <cp:revision>168</cp:revision>
  <cp:lastPrinted>2018-09-19T12:56:13Z</cp:lastPrinted>
  <dcterms:created xsi:type="dcterms:W3CDTF">2018-08-27T14:06:13Z</dcterms:created>
  <dcterms:modified xsi:type="dcterms:W3CDTF">2020-05-11T11:20:26Z</dcterms:modified>
</cp:coreProperties>
</file>