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jpeg" ContentType="image/jpeg"/>
  <Override PartName="/ppt/media/image2.jpeg" ContentType="image/jpeg"/>
  <Override PartName="/ppt/media/image3.wmf" ContentType="image/x-wmf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</p:sldIdLst>
  <p:sldSz cx="12192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8344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49008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58344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49008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58344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49008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358344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649008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58344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49008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body"/>
          </p:nvPr>
        </p:nvSpPr>
        <p:spPr>
          <a:xfrm>
            <a:off x="358344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 type="body"/>
          </p:nvPr>
        </p:nvSpPr>
        <p:spPr>
          <a:xfrm>
            <a:off x="649008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2" name="CustomShape 13"/>
            <p:cNvSpPr/>
            <p:nvPr/>
          </p:nvSpPr>
          <p:spPr>
            <a:xfrm>
              <a:off x="0" y="-792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Line 15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5744540-802E-4619-BB9D-40F82F48904F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DBE952C-A105-4192-BE3D-7C644F03C72A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Kliknij, aby edytować format tekstu konspektu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Drugi poziom konspektu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Trzeci poziom konspektu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 konspektu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Piąty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Szósty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Siódmy poziom konspektu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5CA0EB4-9A8B-4847-8029-FFD72E6178E2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5912021-CB9D-40AC-8537-994D27457C32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808080"/>
                </a:solidFill>
                <a:latin typeface="Trebuchet MS"/>
              </a:rPr>
              <a:t>Edytuj style wzorca tekstu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3412C4D-5B54-48A3-8E63-C4D048F4F3CF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0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0B2F82-737C-4706-83E9-99B63B8829F6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6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9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1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8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13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0" name="PlaceHolder 14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1" name="PlaceHolder 15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2" name="PlaceHolder 16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3" name="PlaceHolder 17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6E0FF90-F242-45E9-ABB1-C3000CF6004E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184" name="PlaceHolder 18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85" name="PlaceHolder 19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A8CD505-77C3-434D-AB9E-17DC1AA76387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23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4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5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6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7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8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9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0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1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2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33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fcbef"/>
                </a:solidFill>
                <a:latin typeface="Trebuchet MS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4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5" name="PlaceHolder 14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Edytuj style wzorca tekstu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Drugi poziom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Czwarty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Piąty poziom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6" name="PlaceHolder 15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A0C2F39-D0C5-4B29-9598-5C8B53848167}" type="datetime">
              <a:rPr b="0" lang="pl-PL" sz="900" spc="-1" strike="noStrike">
                <a:solidFill>
                  <a:srgbClr val="8b8b8b"/>
                </a:solidFill>
                <a:latin typeface="Trebuchet MS"/>
              </a:rPr>
              <a:t>20-5-11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237" name="PlaceHolder 16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38" name="PlaceHolder 17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853A742-9E25-41AC-886A-F827B49CB24F}" type="slidenum">
              <a:rPr b="0" lang="pl-PL" sz="900" spc="-1" strike="noStrike">
                <a:solidFill>
                  <a:srgbClr val="5fcbef"/>
                </a:solidFill>
                <a:latin typeface="Trebuchet MS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530000" y="178668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Cambria"/>
              </a:rPr>
              <a:t>Sołectwo Jełmuń 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76" name="Obraz 2" descr=""/>
          <p:cNvPicPr/>
          <p:nvPr/>
        </p:nvPicPr>
        <p:blipFill>
          <a:blip r:embed="rId1"/>
          <a:stretch/>
        </p:blipFill>
        <p:spPr>
          <a:xfrm>
            <a:off x="4921560" y="1038240"/>
            <a:ext cx="1364400" cy="1496160"/>
          </a:xfrm>
          <a:prstGeom prst="rect">
            <a:avLst/>
          </a:prstGeom>
          <a:ln>
            <a:noFill/>
          </a:ln>
        </p:spPr>
      </p:pic>
      <p:pic>
        <p:nvPicPr>
          <p:cNvPr id="277" name="Symbol zastępczy zawartości 5" descr=""/>
          <p:cNvPicPr/>
          <p:nvPr/>
        </p:nvPicPr>
        <p:blipFill>
          <a:blip r:embed="rId2"/>
          <a:stretch/>
        </p:blipFill>
        <p:spPr>
          <a:xfrm>
            <a:off x="3329640" y="3966840"/>
            <a:ext cx="4548960" cy="219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1001160" y="685800"/>
            <a:ext cx="8596440" cy="13204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rmAutofit fontScale="49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Trebuchet MS"/>
              </a:rPr>
              <a:t>DOKUMENTACJA NA BUDOWĘ POMOSTU NAD JEZIOREM JEŁMUŃ 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1344960" y="5082840"/>
            <a:ext cx="5213160" cy="82188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Trebuchet MS"/>
              </a:rPr>
              <a:t>Wartość prac projektowych: 3.690,00  zł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673560" y="2547360"/>
            <a:ext cx="60955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Trebuchet MS"/>
              </a:rPr>
              <a:t>Fundusz sołecki w 2015 r. został przeznaczony na opracowanie dokumentacji na pomost na jeziorze Jełmuń.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2015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282" name="" descr=""/>
          <p:cNvPicPr/>
          <p:nvPr/>
        </p:nvPicPr>
        <p:blipFill>
          <a:blip r:embed="rId1"/>
          <a:stretch/>
        </p:blipFill>
        <p:spPr>
          <a:xfrm>
            <a:off x="7518240" y="2222640"/>
            <a:ext cx="2882880" cy="407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677160" y="609480"/>
            <a:ext cx="8596440" cy="95220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Cambria"/>
              </a:rPr>
              <a:t>TABLICA OGŁOSZENIOWA 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990720" y="5284800"/>
            <a:ext cx="513324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Wartość inwestycji: 1.500,00  zł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685800" y="1976400"/>
            <a:ext cx="57898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Trebuchet MS"/>
              </a:rPr>
              <a:t>Na potrzeby sołectwa zamontowana została wolnostojąca tablica ogłoszeniowa 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286" name="Obraz 3" descr=""/>
          <p:cNvPicPr/>
          <p:nvPr/>
        </p:nvPicPr>
        <p:blipFill>
          <a:blip r:embed="rId1"/>
          <a:stretch/>
        </p:blipFill>
        <p:spPr>
          <a:xfrm>
            <a:off x="6943320" y="2299320"/>
            <a:ext cx="4299840" cy="3224880"/>
          </a:xfrm>
          <a:prstGeom prst="rect">
            <a:avLst/>
          </a:prstGeom>
          <a:ln>
            <a:noFill/>
          </a:ln>
        </p:spPr>
      </p:pic>
      <p:sp>
        <p:nvSpPr>
          <p:cNvPr id="287" name="CustomShape 4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2015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1126080" y="838080"/>
            <a:ext cx="9483120" cy="129420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 w="12600">
            <a:solidFill>
              <a:srgbClr val="5fcbef"/>
            </a:solidFill>
            <a:round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mbria"/>
              </a:rPr>
              <a:t>ZAKUP NAMIOTU NA POTRZEBY </a:t>
            </a:r>
            <a:br/>
            <a:r>
              <a:rPr b="1" lang="en-US" sz="4000" spc="-1" strike="noStrike">
                <a:solidFill>
                  <a:srgbClr val="000000"/>
                </a:solidFill>
                <a:latin typeface="Cambria"/>
              </a:rPr>
              <a:t>SOŁECTWA JEŁMUŃ</a:t>
            </a:r>
            <a:endParaRPr b="0" lang="en-US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1294200" y="2565000"/>
            <a:ext cx="5677920" cy="295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W 2017 r. na potrzeby Sołectwa Jełmuń zakupione zostały namioty handlowe o wymiarach 6m x 3m - w kolorze zielonym, automat. 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 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1828800" y="5284800"/>
            <a:ext cx="5133240" cy="456120"/>
          </a:xfrm>
          <a:prstGeom prst="rect">
            <a:avLst/>
          </a:prstGeom>
          <a:gradFill rotWithShape="0">
            <a:gsLst>
              <a:gs pos="0">
                <a:srgbClr val="7cd0f0"/>
              </a:gs>
              <a:gs pos="100000">
                <a:srgbClr val="d3eef9">
                  <a:alpha val="0"/>
                </a:srgbClr>
              </a:gs>
            </a:gsLst>
            <a:lin ang="16200000"/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Trebuchet MS"/>
              </a:rPr>
              <a:t>Wartość inwestycji: 1.249,00  zł 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91" name="Picture 2" descr="https://homegarden.com.pl/i/prod/namiot-handlowy-300-x-600-cm-zielony-home-garden-4634.jpg"/>
          <p:cNvPicPr/>
          <p:nvPr/>
        </p:nvPicPr>
        <p:blipFill>
          <a:blip r:embed="rId1"/>
          <a:stretch/>
        </p:blipFill>
        <p:spPr>
          <a:xfrm>
            <a:off x="7332120" y="2837880"/>
            <a:ext cx="3574080" cy="2381760"/>
          </a:xfrm>
          <a:prstGeom prst="rect">
            <a:avLst/>
          </a:prstGeom>
          <a:ln>
            <a:noFill/>
          </a:ln>
        </p:spPr>
      </p:pic>
      <p:sp>
        <p:nvSpPr>
          <p:cNvPr id="292" name="CustomShape 4"/>
          <p:cNvSpPr/>
          <p:nvPr/>
        </p:nvSpPr>
        <p:spPr>
          <a:xfrm>
            <a:off x="10972800" y="611496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Trebuchet MS"/>
              </a:rPr>
              <a:t>2017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1410</TotalTime>
  <Application>LibreOffice/6.3.0.4$Windows_x86 LibreOffice_project/057fc023c990d676a43019934386b85b21a9ee99</Application>
  <Words>1740</Words>
  <Paragraphs>224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2018-08-27T14:06:13Z</dcterms:created>
  <dc:creator>Teresa</dc:creator>
  <dc:description/>
  <dc:language>pl-PL</dc:language>
  <cp:lastModifiedBy/>
  <cp:lastPrinted>2018-09-10T14:46:02Z</cp:lastPrinted>
  <dcterms:modified xsi:type="dcterms:W3CDTF">2020-05-11T11:21:28Z</dcterms:modified>
  <cp:revision>170</cp:revision>
  <dc:subject/>
  <dc:title>Inwestycje zrealizowane przez Gminę Sorkwity  w 2018 r.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43</vt:i4>
  </property>
</Properties>
</file>