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1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latin typeface="Trebuchet MS"/>
              </a:defRPr>
            </a:pPr>
            <a:r>
              <a:rPr b="1" sz="1800" spc="-1" strike="noStrike">
                <a:solidFill>
                  <a:srgbClr val="000000"/>
                </a:solidFill>
                <a:latin typeface="Trebuchet MS"/>
              </a:rPr>
              <a:t>OSZCZĘDNOŚCI KOSZTÓW ZUŻYCIA ENERGI ELEKTRYCZNEJ</a:t>
            </a:r>
          </a:p>
        </c:rich>
      </c:tx>
      <c:layout>
        <c:manualLayout>
          <c:xMode val="edge"/>
          <c:yMode val="edge"/>
          <c:x val="0.142786069651741"/>
          <c:y val="0.000169707254985151"/>
        </c:manualLayout>
      </c:layout>
      <c:overlay val="0"/>
      <c:spPr>
        <a:noFill/>
        <a:ln>
          <a:noFill/>
        </a:ln>
      </c:spPr>
    </c:title>
    <c:autoTitleDeleted val="0"/>
    <c:view3D>
      <c:rotX val="15"/>
      <c:rotY val="20"/>
      <c:rAngAx val="0"/>
      <c:perspective val="30"/>
    </c:view3D>
    <c:floor>
      <c:spPr>
        <a:noFill/>
        <a:ln w="12600">
          <a:solidFill>
            <a:srgbClr val="8b8b8b"/>
          </a:solidFill>
          <a:round/>
        </a:ln>
      </c:spPr>
    </c:floor>
    <c:sideWall>
      <c:spPr>
        <a:noFill/>
        <a:ln w="12600">
          <a:solidFill>
            <a:srgbClr val="8b8b8b"/>
          </a:solidFill>
          <a:round/>
        </a:ln>
      </c:spPr>
    </c:sideWall>
    <c:backWall>
      <c:spPr>
        <a:noFill/>
        <a:ln w="12600">
          <a:solidFill>
            <a:srgbClr val="8b8b8b"/>
          </a:solidFill>
          <a:round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 ELEKTRYCZNEJ</c:v>
                </c:pt>
              </c:strCache>
            </c:strRef>
          </c:tx>
          <c:spPr>
            <a:solidFill>
              <a:srgbClr val="42d0a2"/>
            </a:solidFill>
            <a:ln>
              <a:noFill/>
            </a:ln>
          </c:spPr>
          <c:invertIfNegative val="0"/>
          <c:dPt>
            <c:idx val="0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Pt>
            <c:idx val="1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1" sz="1600" spc="-1" strike="noStrike">
                    <a:solidFill>
                      <a:srgbClr val="000000"/>
                    </a:solidFill>
                    <a:latin typeface="Trebuchet M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174.55</c:v>
                </c:pt>
                <c:pt idx="1">
                  <c:v>42.52</c:v>
                </c:pt>
              </c:numCache>
            </c:numRef>
          </c:val>
        </c:ser>
        <c:gapWidth val="150"/>
        <c:shape val="box"/>
        <c:axId val="22878159"/>
        <c:axId val="77470272"/>
        <c:axId val="0"/>
      </c:bar3DChart>
      <c:catAx>
        <c:axId val="22878159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77470272"/>
        <c:crosses val="autoZero"/>
        <c:auto val="1"/>
        <c:lblAlgn val="ctr"/>
        <c:lblOffset val="100"/>
      </c:catAx>
      <c:valAx>
        <c:axId val="77470272"/>
        <c:scaling>
          <c:orientation val="minMax"/>
          <c:max val="100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22878159"/>
        <c:majorUnit val="20"/>
      </c:valAx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B5D02E9-B2B7-494A-96F7-6E8D49D1B223}" type="datetime1">
              <a:rPr b="0" lang="pl-PL" sz="900" spc="-1" strike="noStrike">
                <a:solidFill>
                  <a:srgbClr val="8b8b8b"/>
                </a:solidFill>
                <a:latin typeface="Trebuchet MS"/>
              </a:rPr>
              <a:t>11.05.2020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A61CAD3-F05A-48BC-92D6-1CA57E55DCF6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FFD56E2-5B20-4051-B8BF-8B52DD360140}" type="datetime1">
              <a:rPr b="0" lang="pl-PL" sz="900" spc="-1" strike="noStrike">
                <a:solidFill>
                  <a:srgbClr val="8b8b8b"/>
                </a:solidFill>
                <a:latin typeface="Trebuchet MS"/>
              </a:rPr>
              <a:t>11.05.2020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37D723D-5523-42CB-9A74-9006C98363F8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7600CE2-81D7-4C50-9A45-F0AE47FFCBD9}" type="datetime1">
              <a:rPr b="0" lang="pl-PL" sz="900" spc="-1" strike="noStrike">
                <a:solidFill>
                  <a:srgbClr val="8b8b8b"/>
                </a:solidFill>
                <a:latin typeface="Trebuchet MS"/>
              </a:rPr>
              <a:t>11.05.2020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11D5274-6CB4-41A2-9254-1096C272FD5F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9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0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2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3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9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0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1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2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507D4B3-49B4-4009-9F24-C2FE9EB7AC79}" type="datetime1">
              <a:rPr b="0" lang="pl-PL" sz="900" spc="-1" strike="noStrike">
                <a:solidFill>
                  <a:srgbClr val="8b8b8b"/>
                </a:solidFill>
                <a:latin typeface="Trebuchet MS"/>
              </a:rPr>
              <a:t>11.05.2020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972E291-B0CF-4B42-B342-91233663620F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657080" y="186156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Choszczewo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24" name="Obraz 2" descr=""/>
          <p:cNvPicPr/>
          <p:nvPr/>
        </p:nvPicPr>
        <p:blipFill>
          <a:blip r:embed="rId1"/>
          <a:stretch/>
        </p:blipFill>
        <p:spPr>
          <a:xfrm>
            <a:off x="4731120" y="1113120"/>
            <a:ext cx="1364400" cy="1496160"/>
          </a:xfrm>
          <a:prstGeom prst="rect">
            <a:avLst/>
          </a:prstGeom>
          <a:ln>
            <a:noFill/>
          </a:ln>
        </p:spPr>
      </p:pic>
      <p:pic>
        <p:nvPicPr>
          <p:cNvPr id="225" name="Symbol zastępczy zawartości 5" descr=""/>
          <p:cNvPicPr/>
          <p:nvPr/>
        </p:nvPicPr>
        <p:blipFill>
          <a:blip r:embed="rId2"/>
          <a:stretch/>
        </p:blipFill>
        <p:spPr>
          <a:xfrm>
            <a:off x="3138840" y="3814200"/>
            <a:ext cx="4548960" cy="219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ZAKUP WIAT DREWNIANYCH 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Cambria"/>
              </a:rPr>
              <a:t>JANISZEWO I CHOSZCZEWO</a:t>
            </a:r>
            <a:endParaRPr b="0" lang="en-US" sz="31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1257480" y="5042880"/>
            <a:ext cx="517500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5.566,50 zł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743040" y="2288160"/>
            <a:ext cx="641304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  dwóch wiat drewnianych o  wymiarach dł. x szer. x wys. 3mx3mx2,80 do miejscowości Janiszewo                     i 5mx3mx2,8 m do miejscowości Choszczewo boisko wiejskie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29" name="Picture 3" descr=""/>
          <p:cNvPicPr/>
          <p:nvPr/>
        </p:nvPicPr>
        <p:blipFill>
          <a:blip r:embed="rId1"/>
          <a:stretch/>
        </p:blipFill>
        <p:spPr>
          <a:xfrm>
            <a:off x="7296120" y="2516760"/>
            <a:ext cx="4057200" cy="2819880"/>
          </a:xfrm>
          <a:prstGeom prst="rect">
            <a:avLst/>
          </a:prstGeom>
          <a:ln>
            <a:noFill/>
          </a:ln>
        </p:spPr>
      </p:pic>
      <p:sp>
        <p:nvSpPr>
          <p:cNvPr id="230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16480" y="776160"/>
            <a:ext cx="8610120" cy="1292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Utwardzenie terenu pod wiatą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w Choszczewie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952560" y="5416560"/>
            <a:ext cx="502884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5.999,45 zł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678960" y="2550600"/>
            <a:ext cx="61977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Wykonanie placu utwardzonego z polbruku przy wiacie na boisku sportowym przy Szkole Podstawowej  w Choszczewie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34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35" name="Picture 2" descr="C:\Users\wybory\Desktop\Zdjęcia\20180828_135626.jpg"/>
          <p:cNvPicPr/>
          <p:nvPr/>
        </p:nvPicPr>
        <p:blipFill>
          <a:blip r:embed="rId1"/>
          <a:stretch/>
        </p:blipFill>
        <p:spPr>
          <a:xfrm>
            <a:off x="7182000" y="2381400"/>
            <a:ext cx="4443480" cy="348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760680" y="2577960"/>
            <a:ext cx="5868360" cy="1536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Zalicznikowe przyłącze kablowego nN 0,4kV do zasilania terenu boiska i wiaty przy szkole                        w miejscowości Choszczewo.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38" name="TextShape 3"/>
          <p:cNvSpPr txBox="1"/>
          <p:nvPr/>
        </p:nvSpPr>
        <p:spPr>
          <a:xfrm>
            <a:off x="665640" y="436680"/>
            <a:ext cx="9603360" cy="16966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Budowa zasilania energetycznego do terenu boiska w miejscowości Choszczewo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952560" y="5416560"/>
            <a:ext cx="502884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5.999,45 zł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pic>
        <p:nvPicPr>
          <p:cNvPr id="240" name="Picture 2" descr="C:\Users\wybory\Desktop\Zdjęcia\20180828_135746.jpg"/>
          <p:cNvPicPr/>
          <p:nvPr/>
        </p:nvPicPr>
        <p:blipFill>
          <a:blip r:embed="rId1"/>
          <a:stretch/>
        </p:blipFill>
        <p:spPr>
          <a:xfrm>
            <a:off x="6877080" y="2305080"/>
            <a:ext cx="4438440" cy="348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766080" y="33264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Nowa tablica ogłoszeniowa</a:t>
            </a:r>
            <a:br/>
            <a:r>
              <a:rPr b="1" lang="en-US" sz="2400" spc="-1" strike="noStrike">
                <a:solidFill>
                  <a:srgbClr val="000000"/>
                </a:solidFill>
                <a:latin typeface="Cambria"/>
              </a:rPr>
              <a:t>w miejscowości Choszczewo</a:t>
            </a:r>
            <a:endParaRPr b="0" lang="en-US" sz="2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1341000" y="2124000"/>
            <a:ext cx="5754240" cy="2592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W 2017 r. w Choszczewie została wykonana         i zamontowana drewniana tablica ogłoszeniowa.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4" name="CustomShape 4"/>
          <p:cNvSpPr/>
          <p:nvPr/>
        </p:nvSpPr>
        <p:spPr>
          <a:xfrm>
            <a:off x="841320" y="5253840"/>
            <a:ext cx="63028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Całkowita wartość inwestycji: 2.062,50 zł 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45" name="Picture 2" descr="C:\Users\wybory\Desktop\Zdjęcia\20180828_135438.jpg"/>
          <p:cNvPicPr/>
          <p:nvPr/>
        </p:nvPicPr>
        <p:blipFill>
          <a:blip r:embed="rId1"/>
          <a:stretch/>
        </p:blipFill>
        <p:spPr>
          <a:xfrm>
            <a:off x="7705440" y="1862640"/>
            <a:ext cx="3645000" cy="433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841320" y="361800"/>
            <a:ext cx="1013148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1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Dokumentacja na przebudowę i modernizację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Szkoły Podstawowej w Choszczewie 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7" name="TextShape 2"/>
          <p:cNvSpPr txBox="1"/>
          <p:nvPr/>
        </p:nvSpPr>
        <p:spPr>
          <a:xfrm>
            <a:off x="841320" y="2083320"/>
            <a:ext cx="5754240" cy="2592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W budżecie na rok 2018 r. Gmina Sorkwity zabezpieczyła środki finansowe na wykonanie dokumentacji projektowo – kosztorysowej dla przebudowy i modernizacji Szkoły Podstawowej w Choszczewie.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9" name="CustomShape 4"/>
          <p:cNvSpPr/>
          <p:nvPr/>
        </p:nvSpPr>
        <p:spPr>
          <a:xfrm>
            <a:off x="673560" y="5484600"/>
            <a:ext cx="592200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Zabezpieczone środki: 30.000,00 zł 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50" name="Obraz 6" descr=""/>
          <p:cNvPicPr/>
          <p:nvPr/>
        </p:nvPicPr>
        <p:blipFill>
          <a:blip r:embed="rId1"/>
          <a:stretch/>
        </p:blipFill>
        <p:spPr>
          <a:xfrm>
            <a:off x="6896160" y="1834920"/>
            <a:ext cx="5054400" cy="3880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6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miejscowości – Choszczewo i Janiszewo 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677880" y="2160720"/>
            <a:ext cx="772272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Miejscowość Choszczewo – nowe oprawy: 17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000000"/>
                </a:solidFill>
                <a:latin typeface="Trebuchet MS"/>
              </a:rPr>
              <a:t>Miejscowość Janiszewo – nowe oprawy: 4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1297800" y="5680440"/>
            <a:ext cx="67219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520 063,54 </a:t>
            </a: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54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255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896040" y="43056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w Sołectwie Choszczewo 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258" name="Wykres 4"/>
          <p:cNvGraphicFramePr/>
          <p:nvPr/>
        </p:nvGraphicFramePr>
        <p:xfrm>
          <a:off x="1968120" y="2020680"/>
          <a:ext cx="6512040" cy="424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1868</TotalTime>
  <Application>LibreOffice/6.3.0.4$Windows_x86 LibreOffice_project/057fc023c990d676a43019934386b85b21a9ee99</Application>
  <Words>1877</Words>
  <Paragraphs>241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2018-10-03T11:52:22Z</cp:lastPrinted>
  <dcterms:modified xsi:type="dcterms:W3CDTF">2020-05-11T11:13:21Z</dcterms:modified>
  <cp:revision>191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47</vt:i4>
  </property>
</Properties>
</file>