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2192000" cy="6858000"/>
  <p:notesSz cx="6797675" cy="9926637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8356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8356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04156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2821320" y="2160720"/>
            <a:ext cx="204156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204156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2821320" y="4187520"/>
            <a:ext cx="204156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134676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2091600" y="2160720"/>
            <a:ext cx="134676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3506040" y="2160720"/>
            <a:ext cx="134676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body"/>
          </p:nvPr>
        </p:nvSpPr>
        <p:spPr>
          <a:xfrm>
            <a:off x="677160" y="4187520"/>
            <a:ext cx="134676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1" name="PlaceHolder 6"/>
          <p:cNvSpPr>
            <a:spLocks noGrp="1"/>
          </p:cNvSpPr>
          <p:nvPr>
            <p:ph type="body"/>
          </p:nvPr>
        </p:nvSpPr>
        <p:spPr>
          <a:xfrm>
            <a:off x="2091600" y="4187520"/>
            <a:ext cx="134676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2" name="PlaceHolder 7"/>
          <p:cNvSpPr>
            <a:spLocks noGrp="1"/>
          </p:cNvSpPr>
          <p:nvPr>
            <p:ph type="body"/>
          </p:nvPr>
        </p:nvSpPr>
        <p:spPr>
          <a:xfrm>
            <a:off x="3506040" y="4187520"/>
            <a:ext cx="134676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4183560" cy="3880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8356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04156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2821320" y="2160720"/>
            <a:ext cx="204156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04156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2821320" y="2160720"/>
            <a:ext cx="204156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204156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4183560" cy="3880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04156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2821320" y="2160720"/>
            <a:ext cx="204156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2821320" y="4187520"/>
            <a:ext cx="204156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04156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2821320" y="2160720"/>
            <a:ext cx="204156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8356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8356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8356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04156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2821320" y="2160720"/>
            <a:ext cx="204156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204156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2821320" y="4187520"/>
            <a:ext cx="204156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134676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2091600" y="2160720"/>
            <a:ext cx="134676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3506040" y="2160720"/>
            <a:ext cx="134676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677160" y="4187520"/>
            <a:ext cx="134676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2091600" y="4187520"/>
            <a:ext cx="134676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3506040" y="4187520"/>
            <a:ext cx="134676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4183560" cy="3880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8356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04156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2821320" y="2160720"/>
            <a:ext cx="204156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8356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04156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2821320" y="2160720"/>
            <a:ext cx="204156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204156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04156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2821320" y="2160720"/>
            <a:ext cx="204156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2821320" y="4187520"/>
            <a:ext cx="204156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04156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2821320" y="2160720"/>
            <a:ext cx="204156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8356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8356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8356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04156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2821320" y="2160720"/>
            <a:ext cx="204156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204156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 type="body"/>
          </p:nvPr>
        </p:nvSpPr>
        <p:spPr>
          <a:xfrm>
            <a:off x="2821320" y="4187520"/>
            <a:ext cx="204156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134676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2091600" y="2160720"/>
            <a:ext cx="134676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3506040" y="2160720"/>
            <a:ext cx="134676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 type="body"/>
          </p:nvPr>
        </p:nvSpPr>
        <p:spPr>
          <a:xfrm>
            <a:off x="677160" y="4187520"/>
            <a:ext cx="134676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6" name="PlaceHolder 6"/>
          <p:cNvSpPr>
            <a:spLocks noGrp="1"/>
          </p:cNvSpPr>
          <p:nvPr>
            <p:ph type="body"/>
          </p:nvPr>
        </p:nvSpPr>
        <p:spPr>
          <a:xfrm>
            <a:off x="2091600" y="4187520"/>
            <a:ext cx="134676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7" name="PlaceHolder 7"/>
          <p:cNvSpPr>
            <a:spLocks noGrp="1"/>
          </p:cNvSpPr>
          <p:nvPr>
            <p:ph type="body"/>
          </p:nvPr>
        </p:nvSpPr>
        <p:spPr>
          <a:xfrm>
            <a:off x="3506040" y="4187520"/>
            <a:ext cx="134676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4183560" cy="3880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8356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04156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2821320" y="2160720"/>
            <a:ext cx="204156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04156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2821320" y="2160720"/>
            <a:ext cx="204156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04156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2821320" y="2160720"/>
            <a:ext cx="204156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204156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04156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2821320" y="2160720"/>
            <a:ext cx="204156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2821320" y="4187520"/>
            <a:ext cx="204156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04156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2821320" y="2160720"/>
            <a:ext cx="204156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7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8356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8356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8356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04156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2821320" y="2160720"/>
            <a:ext cx="204156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204156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5" name="PlaceHolder 5"/>
          <p:cNvSpPr>
            <a:spLocks noGrp="1"/>
          </p:cNvSpPr>
          <p:nvPr>
            <p:ph type="body"/>
          </p:nvPr>
        </p:nvSpPr>
        <p:spPr>
          <a:xfrm>
            <a:off x="2821320" y="4187520"/>
            <a:ext cx="204156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134676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2091600" y="2160720"/>
            <a:ext cx="134676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3506040" y="2160720"/>
            <a:ext cx="134676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20" name="PlaceHolder 5"/>
          <p:cNvSpPr>
            <a:spLocks noGrp="1"/>
          </p:cNvSpPr>
          <p:nvPr>
            <p:ph type="body"/>
          </p:nvPr>
        </p:nvSpPr>
        <p:spPr>
          <a:xfrm>
            <a:off x="677160" y="4187520"/>
            <a:ext cx="134676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21" name="PlaceHolder 6"/>
          <p:cNvSpPr>
            <a:spLocks noGrp="1"/>
          </p:cNvSpPr>
          <p:nvPr>
            <p:ph type="body"/>
          </p:nvPr>
        </p:nvSpPr>
        <p:spPr>
          <a:xfrm>
            <a:off x="2091600" y="4187520"/>
            <a:ext cx="134676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22" name="PlaceHolder 7"/>
          <p:cNvSpPr>
            <a:spLocks noGrp="1"/>
          </p:cNvSpPr>
          <p:nvPr>
            <p:ph type="body"/>
          </p:nvPr>
        </p:nvSpPr>
        <p:spPr>
          <a:xfrm>
            <a:off x="3506040" y="4187520"/>
            <a:ext cx="134676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04156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2821320" y="2160720"/>
            <a:ext cx="204156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204156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04156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2821320" y="2160720"/>
            <a:ext cx="204156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2821320" y="4187520"/>
            <a:ext cx="204156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04156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2821320" y="2160720"/>
            <a:ext cx="204156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8356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1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grpSp>
        <p:nvGrpSpPr>
          <p:cNvPr id="11" name="Group 12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12" name="CustomShape 13"/>
            <p:cNvSpPr/>
            <p:nvPr/>
          </p:nvSpPr>
          <p:spPr>
            <a:xfrm>
              <a:off x="0" y="-7920"/>
              <a:ext cx="863280" cy="5697720"/>
            </a:xfrm>
            <a:custGeom>
              <a:avLst/>
              <a:gdLst/>
              <a:ah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3" name="Line 14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4" name="Line 15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1" name="CustomShape 22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22" name="PlaceHolder 23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r>
              <a:rPr b="0" lang="en-US" sz="5400" spc="-1" strike="noStrike">
                <a:solidFill>
                  <a:srgbClr val="5fcbef"/>
                </a:solidFill>
                <a:latin typeface="Trebuchet MS"/>
              </a:rPr>
              <a:t>Kliknij, aby edytować styl</a:t>
            </a:r>
            <a:endParaRPr b="0" lang="en-US" sz="54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" name="PlaceHolder 24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7DA50015-FBC2-4A87-9F91-364D90EEBB6F}" type="datetime">
              <a:rPr b="0" lang="pl-PL" sz="900" spc="-1" strike="noStrike">
                <a:solidFill>
                  <a:srgbClr val="8b8b8b"/>
                </a:solidFill>
                <a:latin typeface="Trebuchet MS"/>
              </a:rPr>
              <a:t>20-5-11</a:t>
            </a:fld>
            <a:endParaRPr b="0" lang="pl-PL" sz="900" spc="-1" strike="noStrike">
              <a:latin typeface="Times New Roman"/>
            </a:endParaRPr>
          </a:p>
        </p:txBody>
      </p:sp>
      <p:sp>
        <p:nvSpPr>
          <p:cNvPr id="24" name="PlaceHolder 25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25" name="PlaceHolder 26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F47424D-149E-41B0-992C-52DE941F8008}" type="slidenum">
              <a:rPr b="0" lang="pl-PL" sz="900" spc="-1" strike="noStrike">
                <a:solidFill>
                  <a:srgbClr val="5fcbef"/>
                </a:solidFill>
                <a:latin typeface="Trebuchet MS"/>
              </a:rPr>
              <a:t>&lt;numer&gt;</a:t>
            </a:fld>
            <a:endParaRPr b="0" lang="pl-PL" sz="900" spc="-1" strike="noStrike">
              <a:latin typeface="Times New Roman"/>
            </a:endParaRPr>
          </a:p>
        </p:txBody>
      </p:sp>
      <p:sp>
        <p:nvSpPr>
          <p:cNvPr id="26" name="PlaceHolder 2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Kliknij, aby edytować format tekstu konspektu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404040"/>
                </a:solidFill>
                <a:latin typeface="Trebuchet MS"/>
              </a:rPr>
              <a:t>Drugi poziom konspektu</a:t>
            </a: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Trzeci poziom konspektu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Czwarty poziom konspektu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Piąty poziom konspektu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Szósty poziom konspektu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Siódmy poziom konspektu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1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64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5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6" name="CustomShape 4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7" name="CustomShape 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8" name="CustomShape 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9" name="CustomShape 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0" name="CustomShape 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1" name="CustomShape 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2" name="CustomShape 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3" name="CustomShape 11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74" name="PlaceHolder 12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5fcbef"/>
                </a:solidFill>
                <a:latin typeface="Trebuchet MS"/>
              </a:rPr>
              <a:t>Kliknij, aby edytować styl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5" name="PlaceHolder 13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Edytuj style wzorca tekstu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latin typeface="Trebuchet MS"/>
              </a:rPr>
              <a:t>Drugi poziom</a:t>
            </a:r>
            <a:endParaRPr b="0" lang="en-US" sz="1600" spc="-1" strike="noStrike">
              <a:solidFill>
                <a:srgbClr val="404040"/>
              </a:solidFill>
              <a:latin typeface="Trebuchet MS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400" spc="-1" strike="noStrike">
                <a:solidFill>
                  <a:srgbClr val="404040"/>
                </a:solidFill>
                <a:latin typeface="Trebuchet MS"/>
              </a:rPr>
              <a:t>Trzeci poziom</a:t>
            </a: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Czwarty poziom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Piąty poziom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6" name="PlaceHolder 14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4ED8CC0-A6FB-436F-A73A-5AB1917266B0}" type="datetime">
              <a:rPr b="0" lang="pl-PL" sz="900" spc="-1" strike="noStrike">
                <a:solidFill>
                  <a:srgbClr val="8b8b8b"/>
                </a:solidFill>
                <a:latin typeface="Trebuchet MS"/>
              </a:rPr>
              <a:t>20-5-11</a:t>
            </a:fld>
            <a:endParaRPr b="0" lang="pl-PL" sz="900" spc="-1" strike="noStrike">
              <a:latin typeface="Times New Roman"/>
            </a:endParaRPr>
          </a:p>
        </p:txBody>
      </p:sp>
      <p:sp>
        <p:nvSpPr>
          <p:cNvPr id="77" name="PlaceHolder 15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78" name="PlaceHolder 16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D1473B5-65B6-42FA-8C48-858508871BE3}" type="slidenum">
              <a:rPr b="0" lang="pl-PL" sz="900" spc="-1" strike="noStrike">
                <a:solidFill>
                  <a:srgbClr val="5fcbef"/>
                </a:solidFill>
                <a:latin typeface="Trebuchet MS"/>
              </a:rPr>
              <a:t>&lt;numer&gt;</a:t>
            </a:fld>
            <a:endParaRPr b="0" lang="pl-PL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116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17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18" name="CustomShape 4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19" name="CustomShape 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0" name="CustomShape 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1" name="CustomShape 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2" name="CustomShape 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3" name="CustomShape 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4" name="CustomShape 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5" name="CustomShape 11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126" name="PlaceHolder 12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5fcbef"/>
                </a:solidFill>
                <a:latin typeface="Trebuchet MS"/>
              </a:rPr>
              <a:t>Kliknij, aby edytować styl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7" name="PlaceHolder 13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83560" cy="388044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Edytuj style wzorca tekstu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latin typeface="Trebuchet MS"/>
              </a:rPr>
              <a:t>Drugi poziom</a:t>
            </a:r>
            <a:endParaRPr b="0" lang="en-US" sz="1600" spc="-1" strike="noStrike">
              <a:solidFill>
                <a:srgbClr val="404040"/>
              </a:solidFill>
              <a:latin typeface="Trebuchet MS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400" spc="-1" strike="noStrike">
                <a:solidFill>
                  <a:srgbClr val="404040"/>
                </a:solidFill>
                <a:latin typeface="Trebuchet MS"/>
              </a:rPr>
              <a:t>Trzeci poziom</a:t>
            </a: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Czwarty poziom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Piąty poziom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8" name="PlaceHolder 14"/>
          <p:cNvSpPr>
            <a:spLocks noGrp="1"/>
          </p:cNvSpPr>
          <p:nvPr>
            <p:ph type="body"/>
          </p:nvPr>
        </p:nvSpPr>
        <p:spPr>
          <a:xfrm>
            <a:off x="5090040" y="2160720"/>
            <a:ext cx="4183560" cy="388044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Edytuj style wzorca tekstu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latin typeface="Trebuchet MS"/>
              </a:rPr>
              <a:t>Drugi poziom</a:t>
            </a:r>
            <a:endParaRPr b="0" lang="en-US" sz="1600" spc="-1" strike="noStrike">
              <a:solidFill>
                <a:srgbClr val="404040"/>
              </a:solidFill>
              <a:latin typeface="Trebuchet MS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400" spc="-1" strike="noStrike">
                <a:solidFill>
                  <a:srgbClr val="404040"/>
                </a:solidFill>
                <a:latin typeface="Trebuchet MS"/>
              </a:rPr>
              <a:t>Trzeci poziom</a:t>
            </a: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Czwarty poziom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Piąty poziom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9" name="PlaceHolder 15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D3C8A43-1EE6-42D4-9695-114A46B11518}" type="datetime">
              <a:rPr b="0" lang="pl-PL" sz="900" spc="-1" strike="noStrike">
                <a:solidFill>
                  <a:srgbClr val="8b8b8b"/>
                </a:solidFill>
                <a:latin typeface="Trebuchet MS"/>
              </a:rPr>
              <a:t>20-5-11</a:t>
            </a:fld>
            <a:endParaRPr b="0" lang="pl-PL" sz="900" spc="-1" strike="noStrike">
              <a:latin typeface="Times New Roman"/>
            </a:endParaRPr>
          </a:p>
        </p:txBody>
      </p:sp>
      <p:sp>
        <p:nvSpPr>
          <p:cNvPr id="130" name="PlaceHolder 16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131" name="PlaceHolder 17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037ECDD-5A96-41D5-BC4A-530F06EFF7F4}" type="slidenum">
              <a:rPr b="0" lang="pl-PL" sz="900" spc="-1" strike="noStrike">
                <a:solidFill>
                  <a:srgbClr val="5fcbef"/>
                </a:solidFill>
                <a:latin typeface="Trebuchet MS"/>
              </a:rPr>
              <a:t>&lt;numer&gt;</a:t>
            </a:fld>
            <a:endParaRPr b="0" lang="pl-PL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roup 1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169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70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71" name="CustomShape 4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2" name="CustomShape 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3" name="CustomShape 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4" name="CustomShape 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5" name="CustomShape 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6" name="CustomShape 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7" name="CustomShape 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8" name="CustomShape 11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179" name="PlaceHolder 12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5fcbef"/>
                </a:solidFill>
                <a:latin typeface="Trebuchet MS"/>
              </a:rPr>
              <a:t>Kliknij, aby edytować styl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0" name="PlaceHolder 13"/>
          <p:cNvSpPr>
            <a:spLocks noGrp="1"/>
          </p:cNvSpPr>
          <p:nvPr>
            <p:ph type="body"/>
          </p:nvPr>
        </p:nvSpPr>
        <p:spPr>
          <a:xfrm>
            <a:off x="675720" y="2161080"/>
            <a:ext cx="4185360" cy="57600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400" spc="-1" strike="noStrike">
                <a:solidFill>
                  <a:srgbClr val="404040"/>
                </a:solidFill>
                <a:latin typeface="Trebuchet MS"/>
              </a:rPr>
              <a:t>Edytuj style wzorca tekstu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81" name="PlaceHolder 14"/>
          <p:cNvSpPr>
            <a:spLocks noGrp="1"/>
          </p:cNvSpPr>
          <p:nvPr>
            <p:ph type="body"/>
          </p:nvPr>
        </p:nvSpPr>
        <p:spPr>
          <a:xfrm>
            <a:off x="675720" y="2737080"/>
            <a:ext cx="4185360" cy="3303720"/>
          </a:xfrm>
          <a:prstGeom prst="rect">
            <a:avLst/>
          </a:prstGeom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Edytuj style wzorca tekstu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latin typeface="Trebuchet MS"/>
              </a:rPr>
              <a:t>Drugi poziom</a:t>
            </a:r>
            <a:endParaRPr b="0" lang="en-US" sz="1600" spc="-1" strike="noStrike">
              <a:solidFill>
                <a:srgbClr val="404040"/>
              </a:solidFill>
              <a:latin typeface="Trebuchet MS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400" spc="-1" strike="noStrike">
                <a:solidFill>
                  <a:srgbClr val="404040"/>
                </a:solidFill>
                <a:latin typeface="Trebuchet MS"/>
              </a:rPr>
              <a:t>Trzeci poziom</a:t>
            </a: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Czwarty poziom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Piąty poziom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82" name="PlaceHolder 15"/>
          <p:cNvSpPr>
            <a:spLocks noGrp="1"/>
          </p:cNvSpPr>
          <p:nvPr>
            <p:ph type="body"/>
          </p:nvPr>
        </p:nvSpPr>
        <p:spPr>
          <a:xfrm>
            <a:off x="5088240" y="2161080"/>
            <a:ext cx="4185360" cy="57600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400" spc="-1" strike="noStrike">
                <a:solidFill>
                  <a:srgbClr val="404040"/>
                </a:solidFill>
                <a:latin typeface="Trebuchet MS"/>
              </a:rPr>
              <a:t>Edytuj style wzorca tekstu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83" name="PlaceHolder 16"/>
          <p:cNvSpPr>
            <a:spLocks noGrp="1"/>
          </p:cNvSpPr>
          <p:nvPr>
            <p:ph type="body"/>
          </p:nvPr>
        </p:nvSpPr>
        <p:spPr>
          <a:xfrm>
            <a:off x="5088240" y="2737080"/>
            <a:ext cx="4185360" cy="3303720"/>
          </a:xfrm>
          <a:prstGeom prst="rect">
            <a:avLst/>
          </a:prstGeom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Edytuj style wzorca tekstu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latin typeface="Trebuchet MS"/>
              </a:rPr>
              <a:t>Drugi poziom</a:t>
            </a:r>
            <a:endParaRPr b="0" lang="en-US" sz="1600" spc="-1" strike="noStrike">
              <a:solidFill>
                <a:srgbClr val="404040"/>
              </a:solidFill>
              <a:latin typeface="Trebuchet MS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400" spc="-1" strike="noStrike">
                <a:solidFill>
                  <a:srgbClr val="404040"/>
                </a:solidFill>
                <a:latin typeface="Trebuchet MS"/>
              </a:rPr>
              <a:t>Trzeci poziom</a:t>
            </a: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Czwarty poziom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Piąty poziom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84" name="PlaceHolder 17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C53089E-5832-47E7-97E2-B4D3317011B1}" type="datetime">
              <a:rPr b="0" lang="pl-PL" sz="900" spc="-1" strike="noStrike">
                <a:solidFill>
                  <a:srgbClr val="8b8b8b"/>
                </a:solidFill>
                <a:latin typeface="Trebuchet MS"/>
              </a:rPr>
              <a:t>20-5-11</a:t>
            </a:fld>
            <a:endParaRPr b="0" lang="pl-PL" sz="900" spc="-1" strike="noStrike">
              <a:latin typeface="Times New Roman"/>
            </a:endParaRPr>
          </a:p>
        </p:txBody>
      </p:sp>
      <p:sp>
        <p:nvSpPr>
          <p:cNvPr id="185" name="PlaceHolder 18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186" name="PlaceHolder 19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C95EE49-A755-47EA-833F-E4DB099E864B}" type="slidenum">
              <a:rPr b="0" lang="pl-PL" sz="900" spc="-1" strike="noStrike">
                <a:solidFill>
                  <a:srgbClr val="5fcbef"/>
                </a:solidFill>
                <a:latin typeface="Trebuchet MS"/>
              </a:rPr>
              <a:t>&lt;numer&gt;</a:t>
            </a:fld>
            <a:endParaRPr b="0" lang="pl-PL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8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8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8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8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2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1850040" y="1344240"/>
            <a:ext cx="7766640" cy="16459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1" lang="en-US" sz="5400" spc="-1" strike="noStrike">
                <a:solidFill>
                  <a:srgbClr val="000000"/>
                </a:solidFill>
                <a:latin typeface="Cambria"/>
              </a:rPr>
              <a:t>Inwestycje </a:t>
            </a:r>
            <a:br/>
            <a:r>
              <a:rPr b="1" lang="en-US" sz="5400" spc="-1" strike="noStrike">
                <a:solidFill>
                  <a:srgbClr val="000000"/>
                </a:solidFill>
                <a:latin typeface="Cambria"/>
              </a:rPr>
              <a:t>Gminy Sorkwity </a:t>
            </a:r>
            <a:endParaRPr b="0" lang="en-US" sz="54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24" name="Symbol zastępczy zawartości 5" descr=""/>
          <p:cNvPicPr/>
          <p:nvPr/>
        </p:nvPicPr>
        <p:blipFill>
          <a:blip r:embed="rId1"/>
          <a:stretch/>
        </p:blipFill>
        <p:spPr>
          <a:xfrm>
            <a:off x="3058920" y="2998800"/>
            <a:ext cx="5672520" cy="2734200"/>
          </a:xfrm>
          <a:prstGeom prst="rect">
            <a:avLst/>
          </a:prstGeom>
          <a:ln>
            <a:noFill/>
          </a:ln>
        </p:spPr>
      </p:pic>
      <p:pic>
        <p:nvPicPr>
          <p:cNvPr id="225" name="Obraz 3" descr=""/>
          <p:cNvPicPr/>
          <p:nvPr/>
        </p:nvPicPr>
        <p:blipFill>
          <a:blip r:embed="rId2"/>
          <a:stretch/>
        </p:blipFill>
        <p:spPr>
          <a:xfrm>
            <a:off x="5110560" y="198720"/>
            <a:ext cx="984960" cy="1080000"/>
          </a:xfrm>
          <a:prstGeom prst="rect">
            <a:avLst/>
          </a:prstGeom>
          <a:ln>
            <a:noFill/>
          </a:ln>
        </p:spPr>
      </p:pic>
      <p:sp>
        <p:nvSpPr>
          <p:cNvPr id="226" name="CustomShape 2"/>
          <p:cNvSpPr/>
          <p:nvPr/>
        </p:nvSpPr>
        <p:spPr>
          <a:xfrm>
            <a:off x="1964160" y="4906440"/>
            <a:ext cx="7766640" cy="164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1" lang="pl-PL" sz="2800" spc="-1" strike="noStrike">
                <a:solidFill>
                  <a:srgbClr val="000000"/>
                </a:solidFill>
                <a:latin typeface="Cambria"/>
              </a:rPr>
              <a:t>realizowane w latach 2015-2018</a:t>
            </a:r>
            <a:endParaRPr b="0" lang="pl-PL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Picture 2" descr="http://www.gminasorkwity.pl/uploads/images/2017/Beczkow%C3%B3z.jpg"/>
          <p:cNvPicPr/>
          <p:nvPr/>
        </p:nvPicPr>
        <p:blipFill>
          <a:blip r:embed="rId1"/>
          <a:stretch/>
        </p:blipFill>
        <p:spPr>
          <a:xfrm>
            <a:off x="6799320" y="2386440"/>
            <a:ext cx="4571640" cy="3428640"/>
          </a:xfrm>
          <a:prstGeom prst="rect">
            <a:avLst/>
          </a:prstGeom>
          <a:ln>
            <a:noFill/>
          </a:ln>
        </p:spPr>
      </p:pic>
      <p:sp>
        <p:nvSpPr>
          <p:cNvPr id="228" name="CustomShape 1"/>
          <p:cNvSpPr/>
          <p:nvPr/>
        </p:nvSpPr>
        <p:spPr>
          <a:xfrm>
            <a:off x="1262520" y="297360"/>
            <a:ext cx="9666360" cy="1758600"/>
          </a:xfrm>
          <a:prstGeom prst="rect">
            <a:avLst/>
          </a:prstGeom>
          <a:gradFill rotWithShape="0">
            <a:gsLst>
              <a:gs pos="0">
                <a:srgbClr val="7cd0f0"/>
              </a:gs>
              <a:gs pos="100000">
                <a:srgbClr val="d3eef9">
                  <a:alpha val="0"/>
                </a:srgbClr>
              </a:gs>
            </a:gsLst>
            <a:lin ang="16200000"/>
          </a:gradFill>
          <a:ln>
            <a:rou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>
            <a:normAutofit/>
          </a:bodyPr>
          <a:p>
            <a:pPr algn="ctr">
              <a:lnSpc>
                <a:spcPct val="100000"/>
              </a:lnSpc>
            </a:pPr>
            <a:r>
              <a:rPr b="1" lang="pl-PL" sz="4000" spc="-1" strike="noStrike">
                <a:solidFill>
                  <a:srgbClr val="000000"/>
                </a:solidFill>
                <a:latin typeface="Cambria"/>
              </a:rPr>
              <a:t>DOPOSAŻENIE ZAKŁADU GOSPODARKI KOMUNALNEJ W WARPUNACH SP. Z O.O. </a:t>
            </a:r>
            <a:endParaRPr b="0" lang="pl-PL" sz="4000" spc="-1" strike="noStrike">
              <a:latin typeface="Arial"/>
            </a:endParaRPr>
          </a:p>
        </p:txBody>
      </p:sp>
      <p:sp>
        <p:nvSpPr>
          <p:cNvPr id="229" name="CustomShape 2"/>
          <p:cNvSpPr/>
          <p:nvPr/>
        </p:nvSpPr>
        <p:spPr>
          <a:xfrm>
            <a:off x="729360" y="2386440"/>
            <a:ext cx="5706360" cy="191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pl-PL" sz="2400" spc="-1" strike="noStrike">
                <a:solidFill>
                  <a:srgbClr val="000000"/>
                </a:solidFill>
                <a:latin typeface="Trebuchet MS"/>
              </a:rPr>
              <a:t>W 2017 r. zakupiony został do Zakładu Gospodarki Komunalnej w Warpunach Sp. z o.o. samochód specjalny VOLVO FM 380 z 2004 r. wraz z fabrycznie nową zabudową do czyszczenia kanalizacji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230" name="CustomShape 3"/>
          <p:cNvSpPr/>
          <p:nvPr/>
        </p:nvSpPr>
        <p:spPr>
          <a:xfrm>
            <a:off x="729360" y="6098760"/>
            <a:ext cx="7429320" cy="456120"/>
          </a:xfrm>
          <a:prstGeom prst="rect">
            <a:avLst/>
          </a:prstGeom>
          <a:gradFill rotWithShape="0">
            <a:gsLst>
              <a:gs pos="0">
                <a:srgbClr val="7cd0f0"/>
              </a:gs>
              <a:gs pos="100000">
                <a:srgbClr val="d3eef9">
                  <a:alpha val="0"/>
                </a:srgbClr>
              </a:gs>
            </a:gsLst>
            <a:lin ang="16200000"/>
          </a:gradFill>
          <a:ln>
            <a:rou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pl-PL" sz="2400" spc="-1" strike="noStrike">
                <a:solidFill>
                  <a:srgbClr val="000000"/>
                </a:solidFill>
                <a:latin typeface="Trebuchet MS"/>
              </a:rPr>
              <a:t>Wartość netto: 118.000,00 zł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231" name="CustomShape 4"/>
          <p:cNvSpPr/>
          <p:nvPr/>
        </p:nvSpPr>
        <p:spPr>
          <a:xfrm>
            <a:off x="10181520" y="6210360"/>
            <a:ext cx="15721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Trebuchet MS"/>
              </a:rPr>
              <a:t>2016-2018</a:t>
            </a:r>
            <a:endParaRPr b="0" lang="pl-PL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1262520" y="297360"/>
            <a:ext cx="9666360" cy="1407960"/>
          </a:xfrm>
          <a:prstGeom prst="rect">
            <a:avLst/>
          </a:prstGeom>
          <a:gradFill rotWithShape="0">
            <a:gsLst>
              <a:gs pos="0">
                <a:srgbClr val="7cd0f0"/>
              </a:gs>
              <a:gs pos="100000">
                <a:srgbClr val="d3eef9">
                  <a:alpha val="0"/>
                </a:srgbClr>
              </a:gs>
            </a:gsLst>
            <a:lin ang="16200000"/>
          </a:gradFill>
          <a:ln>
            <a:rou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>
            <a:normAutofit/>
          </a:bodyPr>
          <a:p>
            <a:pPr algn="ctr">
              <a:lnSpc>
                <a:spcPct val="100000"/>
              </a:lnSpc>
            </a:pPr>
            <a:r>
              <a:rPr b="1" lang="pl-PL" sz="4000" spc="-1" strike="noStrike">
                <a:solidFill>
                  <a:srgbClr val="000000"/>
                </a:solidFill>
                <a:latin typeface="Cambria"/>
              </a:rPr>
              <a:t>DOPOSAŻENIE ZAKŁADU GOSPODARKI KOMUNALNEJ W WARPUNACH SP. Z O.O. </a:t>
            </a:r>
            <a:endParaRPr b="0" lang="pl-PL" sz="4000" spc="-1" strike="noStrike">
              <a:latin typeface="Arial"/>
            </a:endParaRPr>
          </a:p>
        </p:txBody>
      </p:sp>
      <p:sp>
        <p:nvSpPr>
          <p:cNvPr id="233" name="CustomShape 2"/>
          <p:cNvSpPr/>
          <p:nvPr/>
        </p:nvSpPr>
        <p:spPr>
          <a:xfrm>
            <a:off x="5240520" y="6047640"/>
            <a:ext cx="5133960" cy="456120"/>
          </a:xfrm>
          <a:prstGeom prst="rect">
            <a:avLst/>
          </a:prstGeom>
          <a:gradFill rotWithShape="0">
            <a:gsLst>
              <a:gs pos="0">
                <a:srgbClr val="7cd0f0"/>
              </a:gs>
              <a:gs pos="100000">
                <a:srgbClr val="d3eef9">
                  <a:alpha val="0"/>
                </a:srgbClr>
              </a:gs>
            </a:gsLst>
            <a:lin ang="16200000"/>
          </a:gradFill>
          <a:ln>
            <a:rou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pl-PL" sz="2400" spc="-1" strike="noStrike">
                <a:solidFill>
                  <a:srgbClr val="000000"/>
                </a:solidFill>
                <a:latin typeface="Trebuchet MS"/>
              </a:rPr>
              <a:t>Wartość netto: 134.500,00 zł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234" name="CustomShape 3"/>
          <p:cNvSpPr/>
          <p:nvPr/>
        </p:nvSpPr>
        <p:spPr>
          <a:xfrm>
            <a:off x="768240" y="2154960"/>
            <a:ext cx="3996720" cy="821880"/>
          </a:xfrm>
          <a:prstGeom prst="rect">
            <a:avLst/>
          </a:prstGeom>
          <a:gradFill rotWithShape="0">
            <a:gsLst>
              <a:gs pos="0">
                <a:srgbClr val="7cd0f0"/>
              </a:gs>
              <a:gs pos="100000">
                <a:srgbClr val="d3eef9">
                  <a:alpha val="0"/>
                </a:srgbClr>
              </a:gs>
            </a:gsLst>
            <a:lin ang="16200000"/>
          </a:gradFill>
          <a:ln>
            <a:rou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pl-PL" sz="2400" spc="-1" strike="noStrike">
                <a:solidFill>
                  <a:srgbClr val="000000"/>
                </a:solidFill>
                <a:latin typeface="Trebuchet MS"/>
              </a:rPr>
              <a:t>CIĄGNIK ROLNICZY PRONAR</a:t>
            </a:r>
            <a:endParaRPr b="0" lang="pl-PL" sz="2400" spc="-1" strike="noStrike">
              <a:latin typeface="Arial"/>
            </a:endParaRPr>
          </a:p>
        </p:txBody>
      </p:sp>
      <p:pic>
        <p:nvPicPr>
          <p:cNvPr id="235" name="Obraz 3" descr=""/>
          <p:cNvPicPr/>
          <p:nvPr/>
        </p:nvPicPr>
        <p:blipFill>
          <a:blip r:embed="rId1"/>
          <a:stretch/>
        </p:blipFill>
        <p:spPr>
          <a:xfrm>
            <a:off x="4976280" y="1937520"/>
            <a:ext cx="6102000" cy="4040640"/>
          </a:xfrm>
          <a:prstGeom prst="rect">
            <a:avLst/>
          </a:prstGeom>
          <a:ln>
            <a:noFill/>
          </a:ln>
        </p:spPr>
      </p:pic>
      <p:sp>
        <p:nvSpPr>
          <p:cNvPr id="236" name="CustomShape 4"/>
          <p:cNvSpPr/>
          <p:nvPr/>
        </p:nvSpPr>
        <p:spPr>
          <a:xfrm>
            <a:off x="10619640" y="6191280"/>
            <a:ext cx="15721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Trebuchet MS"/>
              </a:rPr>
              <a:t>2016-2018</a:t>
            </a:r>
            <a:endParaRPr b="0" lang="pl-PL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738720" y="266760"/>
            <a:ext cx="10176840" cy="1315440"/>
          </a:xfrm>
          <a:prstGeom prst="rect">
            <a:avLst/>
          </a:prstGeom>
          <a:gradFill rotWithShape="0">
            <a:gsLst>
              <a:gs pos="0">
                <a:srgbClr val="7cd0f0"/>
              </a:gs>
              <a:gs pos="100000">
                <a:srgbClr val="d3eef9">
                  <a:alpha val="0"/>
                </a:srgbClr>
              </a:gs>
            </a:gsLst>
            <a:lin ang="16200000"/>
          </a:gradFill>
          <a:ln>
            <a:rou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>
            <a:normAutofit/>
          </a:bodyPr>
          <a:p>
            <a:pPr algn="ctr">
              <a:lnSpc>
                <a:spcPct val="100000"/>
              </a:lnSpc>
            </a:pPr>
            <a:r>
              <a:rPr b="1" lang="pl-PL" sz="4000" spc="-1" strike="noStrike">
                <a:solidFill>
                  <a:srgbClr val="000000"/>
                </a:solidFill>
                <a:latin typeface="Cambria"/>
              </a:rPr>
              <a:t>DOPOSAŻENIE ZAKŁADU GOSPODARKI KOMUNALNEJ W WARPUNACH SP. Z O.O. </a:t>
            </a:r>
            <a:endParaRPr b="0" lang="pl-PL" sz="4000" spc="-1" strike="noStrike">
              <a:latin typeface="Arial"/>
            </a:endParaRPr>
          </a:p>
        </p:txBody>
      </p:sp>
      <p:sp>
        <p:nvSpPr>
          <p:cNvPr id="238" name="CustomShape 2"/>
          <p:cNvSpPr/>
          <p:nvPr/>
        </p:nvSpPr>
        <p:spPr>
          <a:xfrm>
            <a:off x="5826960" y="5979600"/>
            <a:ext cx="4307760" cy="456120"/>
          </a:xfrm>
          <a:prstGeom prst="rect">
            <a:avLst/>
          </a:prstGeom>
          <a:gradFill rotWithShape="0">
            <a:gsLst>
              <a:gs pos="0">
                <a:srgbClr val="7cd0f0"/>
              </a:gs>
              <a:gs pos="100000">
                <a:srgbClr val="d3eef9">
                  <a:alpha val="0"/>
                </a:srgbClr>
              </a:gs>
            </a:gsLst>
            <a:lin ang="16200000"/>
          </a:gradFill>
          <a:ln>
            <a:rou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pl-PL" sz="2400" spc="-1" strike="noStrike">
                <a:solidFill>
                  <a:srgbClr val="000000"/>
                </a:solidFill>
                <a:latin typeface="Trebuchet MS"/>
              </a:rPr>
              <a:t>Wartość netto: 17.700,00 zł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239" name="CustomShape 3"/>
          <p:cNvSpPr/>
          <p:nvPr/>
        </p:nvSpPr>
        <p:spPr>
          <a:xfrm>
            <a:off x="594360" y="1891800"/>
            <a:ext cx="2781360" cy="456120"/>
          </a:xfrm>
          <a:prstGeom prst="rect">
            <a:avLst/>
          </a:prstGeom>
          <a:gradFill rotWithShape="0">
            <a:gsLst>
              <a:gs pos="0">
                <a:srgbClr val="7cd0f0"/>
              </a:gs>
              <a:gs pos="100000">
                <a:srgbClr val="d3eef9">
                  <a:alpha val="0"/>
                </a:srgbClr>
              </a:gs>
            </a:gsLst>
            <a:lin ang="16200000"/>
          </a:gradFill>
          <a:ln>
            <a:rou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pl-PL" sz="2400" spc="-1" strike="noStrike">
                <a:solidFill>
                  <a:srgbClr val="000000"/>
                </a:solidFill>
                <a:latin typeface="Trebuchet MS"/>
              </a:rPr>
              <a:t>Opel Movano </a:t>
            </a:r>
            <a:endParaRPr b="0" lang="pl-PL" sz="2400" spc="-1" strike="noStrike">
              <a:latin typeface="Arial"/>
            </a:endParaRPr>
          </a:p>
        </p:txBody>
      </p:sp>
      <p:pic>
        <p:nvPicPr>
          <p:cNvPr id="240" name="Obraz 8" descr=""/>
          <p:cNvPicPr/>
          <p:nvPr/>
        </p:nvPicPr>
        <p:blipFill>
          <a:blip r:embed="rId1"/>
          <a:stretch/>
        </p:blipFill>
        <p:spPr>
          <a:xfrm>
            <a:off x="3724560" y="1891800"/>
            <a:ext cx="7535160" cy="3938760"/>
          </a:xfrm>
          <a:prstGeom prst="rect">
            <a:avLst/>
          </a:prstGeom>
          <a:ln>
            <a:noFill/>
          </a:ln>
        </p:spPr>
      </p:pic>
      <p:sp>
        <p:nvSpPr>
          <p:cNvPr id="241" name="CustomShape 4"/>
          <p:cNvSpPr/>
          <p:nvPr/>
        </p:nvSpPr>
        <p:spPr>
          <a:xfrm>
            <a:off x="10473840" y="6221880"/>
            <a:ext cx="15721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Trebuchet MS"/>
              </a:rPr>
              <a:t>2016-2018</a:t>
            </a:r>
            <a:endParaRPr b="0" lang="pl-PL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1262520" y="297360"/>
            <a:ext cx="9666360" cy="1407960"/>
          </a:xfrm>
          <a:prstGeom prst="rect">
            <a:avLst/>
          </a:prstGeom>
          <a:gradFill rotWithShape="0">
            <a:gsLst>
              <a:gs pos="0">
                <a:srgbClr val="7cd0f0"/>
              </a:gs>
              <a:gs pos="100000">
                <a:srgbClr val="d3eef9">
                  <a:alpha val="0"/>
                </a:srgbClr>
              </a:gs>
            </a:gsLst>
            <a:lin ang="16200000"/>
          </a:gradFill>
          <a:ln>
            <a:rou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>
            <a:normAutofit/>
          </a:bodyPr>
          <a:p>
            <a:pPr algn="ctr">
              <a:lnSpc>
                <a:spcPct val="100000"/>
              </a:lnSpc>
            </a:pPr>
            <a:r>
              <a:rPr b="1" lang="pl-PL" sz="4000" spc="-1" strike="noStrike">
                <a:solidFill>
                  <a:srgbClr val="000000"/>
                </a:solidFill>
                <a:latin typeface="Cambria"/>
              </a:rPr>
              <a:t>DOPOSAŻENIE ZAKŁADU GOSPODARKI KOMUNALNEJ W WARPUNACH SP. Z O.O. </a:t>
            </a:r>
            <a:endParaRPr b="0" lang="pl-PL" sz="4000" spc="-1" strike="noStrike">
              <a:latin typeface="Arial"/>
            </a:endParaRPr>
          </a:p>
        </p:txBody>
      </p:sp>
      <p:sp>
        <p:nvSpPr>
          <p:cNvPr id="243" name="CustomShape 2"/>
          <p:cNvSpPr/>
          <p:nvPr/>
        </p:nvSpPr>
        <p:spPr>
          <a:xfrm>
            <a:off x="5499720" y="5979600"/>
            <a:ext cx="4307760" cy="456120"/>
          </a:xfrm>
          <a:prstGeom prst="rect">
            <a:avLst/>
          </a:prstGeom>
          <a:gradFill rotWithShape="0">
            <a:gsLst>
              <a:gs pos="0">
                <a:srgbClr val="7cd0f0"/>
              </a:gs>
              <a:gs pos="100000">
                <a:srgbClr val="d3eef9">
                  <a:alpha val="0"/>
                </a:srgbClr>
              </a:gs>
            </a:gsLst>
            <a:lin ang="16200000"/>
          </a:gradFill>
          <a:ln>
            <a:rou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pl-PL" sz="2400" spc="-1" strike="noStrike">
                <a:solidFill>
                  <a:srgbClr val="000000"/>
                </a:solidFill>
                <a:latin typeface="Trebuchet MS"/>
              </a:rPr>
              <a:t>Wartość netto: 17.000,00 zł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244" name="CustomShape 3"/>
          <p:cNvSpPr/>
          <p:nvPr/>
        </p:nvSpPr>
        <p:spPr>
          <a:xfrm>
            <a:off x="857160" y="2010600"/>
            <a:ext cx="2462400" cy="456120"/>
          </a:xfrm>
          <a:prstGeom prst="rect">
            <a:avLst/>
          </a:prstGeom>
          <a:gradFill rotWithShape="0">
            <a:gsLst>
              <a:gs pos="0">
                <a:srgbClr val="7cd0f0"/>
              </a:gs>
              <a:gs pos="100000">
                <a:srgbClr val="d3eef9">
                  <a:alpha val="0"/>
                </a:srgbClr>
              </a:gs>
            </a:gsLst>
            <a:lin ang="16200000"/>
          </a:gradFill>
          <a:ln>
            <a:rou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pl-PL" sz="2400" spc="-1" strike="noStrike">
                <a:solidFill>
                  <a:srgbClr val="000000"/>
                </a:solidFill>
                <a:latin typeface="Trebuchet MS"/>
              </a:rPr>
              <a:t>Citroen Jumper </a:t>
            </a:r>
            <a:endParaRPr b="0" lang="pl-PL" sz="2400" spc="-1" strike="noStrike">
              <a:latin typeface="Arial"/>
            </a:endParaRPr>
          </a:p>
        </p:txBody>
      </p:sp>
      <p:pic>
        <p:nvPicPr>
          <p:cNvPr id="245" name="Obraz 2" descr=""/>
          <p:cNvPicPr/>
          <p:nvPr/>
        </p:nvPicPr>
        <p:blipFill>
          <a:blip r:embed="rId1"/>
          <a:stretch/>
        </p:blipFill>
        <p:spPr>
          <a:xfrm>
            <a:off x="3466080" y="2010600"/>
            <a:ext cx="7868160" cy="3824640"/>
          </a:xfrm>
          <a:prstGeom prst="rect">
            <a:avLst/>
          </a:prstGeom>
          <a:ln>
            <a:noFill/>
          </a:ln>
        </p:spPr>
      </p:pic>
      <p:sp>
        <p:nvSpPr>
          <p:cNvPr id="246" name="CustomShape 4"/>
          <p:cNvSpPr/>
          <p:nvPr/>
        </p:nvSpPr>
        <p:spPr>
          <a:xfrm>
            <a:off x="10392480" y="6256440"/>
            <a:ext cx="15721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Trebuchet MS"/>
              </a:rPr>
              <a:t>2016-2018</a:t>
            </a:r>
            <a:endParaRPr b="0" lang="pl-PL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CustomShape 1"/>
          <p:cNvSpPr/>
          <p:nvPr/>
        </p:nvSpPr>
        <p:spPr>
          <a:xfrm>
            <a:off x="1262520" y="297360"/>
            <a:ext cx="9666360" cy="1758600"/>
          </a:xfrm>
          <a:prstGeom prst="rect">
            <a:avLst/>
          </a:prstGeom>
          <a:gradFill rotWithShape="0">
            <a:gsLst>
              <a:gs pos="0">
                <a:srgbClr val="7cd0f0"/>
              </a:gs>
              <a:gs pos="100000">
                <a:srgbClr val="d3eef9">
                  <a:alpha val="0"/>
                </a:srgbClr>
              </a:gs>
            </a:gsLst>
            <a:lin ang="16200000"/>
          </a:gradFill>
          <a:ln>
            <a:rou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>
            <a:normAutofit/>
          </a:bodyPr>
          <a:p>
            <a:pPr algn="ctr">
              <a:lnSpc>
                <a:spcPct val="100000"/>
              </a:lnSpc>
            </a:pPr>
            <a:r>
              <a:rPr b="1" lang="pl-PL" sz="4000" spc="-1" strike="noStrike">
                <a:solidFill>
                  <a:srgbClr val="000000"/>
                </a:solidFill>
                <a:latin typeface="Cambria"/>
              </a:rPr>
              <a:t>DOPOSAŻENIE ZAKŁADU GOSPODARKI KOMUNALNEJ W WARPUNACH SP. Z O.O. </a:t>
            </a:r>
            <a:endParaRPr b="0" lang="pl-PL" sz="4000" spc="-1" strike="noStrike">
              <a:latin typeface="Arial"/>
            </a:endParaRPr>
          </a:p>
        </p:txBody>
      </p:sp>
      <p:sp>
        <p:nvSpPr>
          <p:cNvPr id="248" name="CustomShape 2"/>
          <p:cNvSpPr/>
          <p:nvPr/>
        </p:nvSpPr>
        <p:spPr>
          <a:xfrm>
            <a:off x="6540120" y="5748480"/>
            <a:ext cx="3992760" cy="395280"/>
          </a:xfrm>
          <a:prstGeom prst="rect">
            <a:avLst/>
          </a:prstGeom>
          <a:gradFill rotWithShape="0">
            <a:gsLst>
              <a:gs pos="0">
                <a:srgbClr val="7cd0f0"/>
              </a:gs>
              <a:gs pos="100000">
                <a:srgbClr val="d3eef9">
                  <a:alpha val="0"/>
                </a:srgbClr>
              </a:gs>
            </a:gsLst>
            <a:lin ang="16200000"/>
          </a:gradFill>
          <a:ln>
            <a:rou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pl-PL" sz="2000" spc="-1" strike="noStrike">
                <a:solidFill>
                  <a:srgbClr val="000000"/>
                </a:solidFill>
                <a:latin typeface="Trebuchet MS"/>
              </a:rPr>
              <a:t>Wartość netto: 8.650,00 zł</a:t>
            </a:r>
            <a:endParaRPr b="0" lang="pl-PL" sz="2000" spc="-1" strike="noStrike">
              <a:latin typeface="Arial"/>
            </a:endParaRPr>
          </a:p>
        </p:txBody>
      </p:sp>
      <p:pic>
        <p:nvPicPr>
          <p:cNvPr id="249" name="Obraz 2" descr=""/>
          <p:cNvPicPr/>
          <p:nvPr/>
        </p:nvPicPr>
        <p:blipFill>
          <a:blip r:embed="rId1"/>
          <a:stretch/>
        </p:blipFill>
        <p:spPr>
          <a:xfrm>
            <a:off x="6540120" y="2972520"/>
            <a:ext cx="3992760" cy="2540880"/>
          </a:xfrm>
          <a:prstGeom prst="rect">
            <a:avLst/>
          </a:prstGeom>
          <a:ln>
            <a:noFill/>
          </a:ln>
        </p:spPr>
      </p:pic>
      <p:pic>
        <p:nvPicPr>
          <p:cNvPr id="250" name="Obraz 4" descr=""/>
          <p:cNvPicPr/>
          <p:nvPr/>
        </p:nvPicPr>
        <p:blipFill>
          <a:blip r:embed="rId2"/>
          <a:stretch/>
        </p:blipFill>
        <p:spPr>
          <a:xfrm>
            <a:off x="1515600" y="2957400"/>
            <a:ext cx="3992760" cy="2593800"/>
          </a:xfrm>
          <a:prstGeom prst="rect">
            <a:avLst/>
          </a:prstGeom>
          <a:ln>
            <a:noFill/>
          </a:ln>
        </p:spPr>
      </p:pic>
      <p:sp>
        <p:nvSpPr>
          <p:cNvPr id="251" name="CustomShape 3"/>
          <p:cNvSpPr/>
          <p:nvPr/>
        </p:nvSpPr>
        <p:spPr>
          <a:xfrm>
            <a:off x="1494720" y="5747040"/>
            <a:ext cx="4014000" cy="395280"/>
          </a:xfrm>
          <a:prstGeom prst="rect">
            <a:avLst/>
          </a:prstGeom>
          <a:gradFill rotWithShape="0">
            <a:gsLst>
              <a:gs pos="0">
                <a:srgbClr val="7cd0f0"/>
              </a:gs>
              <a:gs pos="100000">
                <a:srgbClr val="d3eef9">
                  <a:alpha val="0"/>
                </a:srgbClr>
              </a:gs>
            </a:gsLst>
            <a:lin ang="16200000"/>
          </a:gradFill>
          <a:ln>
            <a:rou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pl-PL" sz="2000" spc="-1" strike="noStrike">
                <a:solidFill>
                  <a:srgbClr val="000000"/>
                </a:solidFill>
                <a:latin typeface="Trebuchet MS"/>
              </a:rPr>
              <a:t>Wartość netto: 16.600,00 zł</a:t>
            </a:r>
            <a:endParaRPr b="0" lang="pl-PL" sz="2000" spc="-1" strike="noStrike">
              <a:latin typeface="Arial"/>
            </a:endParaRPr>
          </a:p>
        </p:txBody>
      </p:sp>
      <p:sp>
        <p:nvSpPr>
          <p:cNvPr id="252" name="CustomShape 4"/>
          <p:cNvSpPr/>
          <p:nvPr/>
        </p:nvSpPr>
        <p:spPr>
          <a:xfrm>
            <a:off x="1494720" y="2318760"/>
            <a:ext cx="4014000" cy="456120"/>
          </a:xfrm>
          <a:prstGeom prst="rect">
            <a:avLst/>
          </a:prstGeom>
          <a:gradFill rotWithShape="0">
            <a:gsLst>
              <a:gs pos="0">
                <a:srgbClr val="7cd0f0"/>
              </a:gs>
              <a:gs pos="100000">
                <a:srgbClr val="d3eef9">
                  <a:alpha val="0"/>
                </a:srgbClr>
              </a:gs>
            </a:gsLst>
            <a:lin ang="16200000"/>
          </a:gradFill>
          <a:ln>
            <a:rou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pl-PL" sz="2400" spc="-1" strike="noStrike">
                <a:solidFill>
                  <a:srgbClr val="000000"/>
                </a:solidFill>
                <a:latin typeface="Trebuchet MS"/>
              </a:rPr>
              <a:t>Pług odśnieżny 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253" name="CustomShape 5"/>
          <p:cNvSpPr/>
          <p:nvPr/>
        </p:nvSpPr>
        <p:spPr>
          <a:xfrm>
            <a:off x="6540120" y="2318760"/>
            <a:ext cx="3992760" cy="456120"/>
          </a:xfrm>
          <a:prstGeom prst="rect">
            <a:avLst/>
          </a:prstGeom>
          <a:gradFill rotWithShape="0">
            <a:gsLst>
              <a:gs pos="0">
                <a:srgbClr val="7cd0f0"/>
              </a:gs>
              <a:gs pos="100000">
                <a:srgbClr val="d3eef9">
                  <a:alpha val="0"/>
                </a:srgbClr>
              </a:gs>
            </a:gsLst>
            <a:lin ang="16200000"/>
          </a:gradFill>
          <a:ln>
            <a:rou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pl-PL" sz="2400" spc="-1" strike="noStrike">
                <a:solidFill>
                  <a:srgbClr val="000000"/>
                </a:solidFill>
                <a:latin typeface="Trebuchet MS"/>
              </a:rPr>
              <a:t>Równiarka 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254" name="CustomShape 6"/>
          <p:cNvSpPr/>
          <p:nvPr/>
        </p:nvSpPr>
        <p:spPr>
          <a:xfrm>
            <a:off x="10181520" y="6210360"/>
            <a:ext cx="15721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Trebuchet MS"/>
              </a:rPr>
              <a:t>2016-2018</a:t>
            </a:r>
            <a:endParaRPr b="0" lang="pl-PL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1502</TotalTime>
  <Application>LibreOffice/6.3.0.4$Windows_x86 LibreOffice_project/057fc023c990d676a43019934386b85b21a9ee99</Application>
  <Words>1865</Words>
  <Paragraphs>247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2018-08-27T14:06:13Z</dcterms:created>
  <dc:creator>Teresa</dc:creator>
  <dc:description/>
  <dc:language>pl-PL</dc:language>
  <cp:lastModifiedBy/>
  <cp:lastPrinted>2018-09-20T11:39:59Z</cp:lastPrinted>
  <dcterms:modified xsi:type="dcterms:W3CDTF">2020-05-11T11:17:29Z</dcterms:modified>
  <cp:revision>187</cp:revision>
  <dc:subject/>
  <dc:title>Inwestycje zrealizowane przez Gminę Sorkwity  w 2018 r.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Panoramiczny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47</vt:i4>
  </property>
</Properties>
</file>