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4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wmf" ContentType="image/x-wmf"/>
  <Override PartName="/ppt/media/image11.wmf" ContentType="image/x-wmf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
</Relationships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8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</a:t>
            </a:r>
          </a:p>
        </c:rich>
      </c:tx>
      <c:overlay val="0"/>
      <c:spPr>
        <a:noFill/>
        <a:ln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12600">
          <a:solidFill>
            <a:srgbClr val="8b8b8b"/>
          </a:solidFill>
          <a:round/>
        </a:ln>
      </c:spPr>
    </c:floor>
    <c:sideWall>
      <c:spPr>
        <a:noFill/>
        <a:ln w="12600">
          <a:solidFill>
            <a:srgbClr val="8b8b8b"/>
          </a:solidFill>
          <a:round/>
        </a:ln>
      </c:spPr>
    </c:sideWall>
    <c:backWall>
      <c:spPr>
        <a:noFill/>
        <a:ln w="12600">
          <a:solidFill>
            <a:srgbClr val="8b8b8b"/>
          </a:solidFill>
          <a:round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</c:v>
                </c:pt>
              </c:strCache>
            </c:strRef>
          </c:tx>
          <c:spPr>
            <a:solidFill>
              <a:srgbClr val="42d0a2"/>
            </a:solidFill>
            <a:ln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Pt>
            <c:idx val="1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1" sz="20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145.98</c:v>
                </c:pt>
                <c:pt idx="1">
                  <c:v>35.71</c:v>
                </c:pt>
              </c:numCache>
            </c:numRef>
          </c:val>
        </c:ser>
        <c:gapWidth val="150"/>
        <c:shape val="box"/>
        <c:axId val="10228667"/>
        <c:axId val="60047679"/>
        <c:axId val="0"/>
      </c:bar3DChart>
      <c:catAx>
        <c:axId val="10228667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2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60047679"/>
        <c:crosses val="autoZero"/>
        <c:auto val="1"/>
        <c:lblAlgn val="ctr"/>
        <c:lblOffset val="100"/>
      </c:catAx>
      <c:valAx>
        <c:axId val="60047679"/>
        <c:scaling>
          <c:orientation val="minMax"/>
          <c:max val="100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10228667"/>
        <c:majorUnit val="20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CBAE0-76D2-43B1-B8CB-61A85E27A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51AE8E-E731-4E96-9511-3D66F78E16F7}">
      <dgm:prSet custT="1"/>
      <dgm:spPr/>
      <dgm:t>
        <a:bodyPr/>
        <a:lstStyle/>
        <a:p>
          <a:pPr algn="ctr"/>
          <a:r>
            <a:rPr lang="pl-P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NAMIOTU </a:t>
          </a:r>
        </a:p>
      </dgm:t>
    </dgm:pt>
    <dgm:pt modelId="{66385768-CECB-450A-8DE9-9406A93B5C91}" type="parTrans" cxnId="{CACA8B76-3BEF-4B1D-9239-EF001EE5D2BE}">
      <dgm:prSet/>
      <dgm:spPr/>
      <dgm:t>
        <a:bodyPr/>
        <a:lstStyle/>
        <a:p>
          <a:endParaRPr lang="pl-PL"/>
        </a:p>
      </dgm:t>
    </dgm:pt>
    <dgm:pt modelId="{7763A292-073B-4B0B-AF07-036B04CE2D50}" type="sibTrans" cxnId="{CACA8B76-3BEF-4B1D-9239-EF001EE5D2BE}">
      <dgm:prSet/>
      <dgm:spPr/>
      <dgm:t>
        <a:bodyPr/>
        <a:lstStyle/>
        <a:p>
          <a:endParaRPr lang="pl-PL"/>
        </a:p>
      </dgm:t>
    </dgm:pt>
    <dgm:pt modelId="{120CAB25-201A-4957-BBEB-B3E474FE5825}" type="pres">
      <dgm:prSet presAssocID="{54CCBAE0-76D2-43B1-B8CB-61A85E27A2A4}" presName="linear" presStyleCnt="0">
        <dgm:presLayoutVars>
          <dgm:animLvl val="lvl"/>
          <dgm:resizeHandles val="exact"/>
        </dgm:presLayoutVars>
      </dgm:prSet>
      <dgm:spPr/>
    </dgm:pt>
    <dgm:pt modelId="{DF704088-3095-48F0-A7B4-2B3FBACF2C3D}" type="pres">
      <dgm:prSet presAssocID="{2651AE8E-E731-4E96-9511-3D66F78E16F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ACA8B76-3BEF-4B1D-9239-EF001EE5D2BE}" srcId="{54CCBAE0-76D2-43B1-B8CB-61A85E27A2A4}" destId="{2651AE8E-E731-4E96-9511-3D66F78E16F7}" srcOrd="0" destOrd="0" parTransId="{66385768-CECB-450A-8DE9-9406A93B5C91}" sibTransId="{7763A292-073B-4B0B-AF07-036B04CE2D50}"/>
    <dgm:cxn modelId="{56D3FC85-F3A0-4D78-A14A-11E2F20B10DA}" type="presOf" srcId="{2651AE8E-E731-4E96-9511-3D66F78E16F7}" destId="{DF704088-3095-48F0-A7B4-2B3FBACF2C3D}" srcOrd="0" destOrd="0" presId="urn:microsoft.com/office/officeart/2005/8/layout/vList2"/>
    <dgm:cxn modelId="{5506CAB3-3A9E-46E9-AC25-683B2C9280C7}" type="presOf" srcId="{54CCBAE0-76D2-43B1-B8CB-61A85E27A2A4}" destId="{120CAB25-201A-4957-BBEB-B3E474FE5825}" srcOrd="0" destOrd="0" presId="urn:microsoft.com/office/officeart/2005/8/layout/vList2"/>
    <dgm:cxn modelId="{5166E8B3-13B5-4453-BF96-CA0BDAC2130C}" type="presParOf" srcId="{120CAB25-201A-4957-BBEB-B3E474FE5825}" destId="{DF704088-3095-48F0-A7B4-2B3FBACF2C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04088-3095-48F0-A7B4-2B3FBACF2C3D}">
      <dsp:nvSpPr>
        <dsp:cNvPr id="0" name=""/>
        <dsp:cNvSpPr/>
      </dsp:nvSpPr>
      <dsp:spPr>
        <a:xfrm>
          <a:off x="0" y="51999"/>
          <a:ext cx="859666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NAMIOTU </a:t>
          </a:r>
        </a:p>
      </dsp:txBody>
      <dsp:txXfrm>
        <a:off x="59399" y="111398"/>
        <a:ext cx="847787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B0002B2-3DCC-4401-B1B0-04D0CB6E3DCE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DFB2DC1-CC2D-489A-86D2-53FCCD8229BD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561A229-4A57-40C2-91A1-AD15F3F9FDAB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3CB0D5F-B944-48EA-803A-693976C4EA45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FDFAE67-A170-4C43-B79F-23EDE89EB55E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D8E8346-CD6C-49A2-9FDB-671535E2D377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9183CED-52F2-4D1F-9367-927394308A8D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DA545F7-FDE4-42D6-BA7F-EAA7B4141366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13.jpe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2006280" y="1782720"/>
            <a:ext cx="724536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Kozłowo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838760" y="666720"/>
            <a:ext cx="1580760" cy="1733400"/>
          </a:xfrm>
          <a:prstGeom prst="rect">
            <a:avLst/>
          </a:prstGeom>
          <a:ln>
            <a:noFill/>
          </a:ln>
        </p:spPr>
      </p:pic>
      <p:pic>
        <p:nvPicPr>
          <p:cNvPr id="225" name="Symbol zastępczy zawartości 5" descr=""/>
          <p:cNvPicPr/>
          <p:nvPr/>
        </p:nvPicPr>
        <p:blipFill>
          <a:blip r:embed="rId2"/>
          <a:stretch/>
        </p:blipFill>
        <p:spPr>
          <a:xfrm>
            <a:off x="3354840" y="3763440"/>
            <a:ext cx="4548960" cy="206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Utwardzenie terenu przed wiatą</a:t>
            </a:r>
            <a:br/>
            <a:r>
              <a:rPr b="1" lang="en-US" sz="2400" spc="-1" strike="noStrike">
                <a:solidFill>
                  <a:srgbClr val="000000"/>
                </a:solidFill>
                <a:latin typeface="Cambria"/>
              </a:rPr>
              <a:t>w miejscowości Kozłowo</a:t>
            </a:r>
            <a:endParaRPr b="0" lang="en-US" sz="2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1304280" y="2828880"/>
            <a:ext cx="4619880" cy="2676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Sołectwo Kozłowo w 2017 r. podjęło starania o utwardzenie kostką betonową terenu przed wiatą wiejską.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73" name="Picture 2" descr="C:\Users\wybory\Desktop\Zdjęcia\Kozłowo 2018 (9).jpg"/>
          <p:cNvPicPr/>
          <p:nvPr/>
        </p:nvPicPr>
        <p:blipFill>
          <a:blip r:embed="rId1"/>
          <a:stretch/>
        </p:blipFill>
        <p:spPr>
          <a:xfrm>
            <a:off x="6515280" y="1943280"/>
            <a:ext cx="4981320" cy="3735720"/>
          </a:xfrm>
          <a:prstGeom prst="rect">
            <a:avLst/>
          </a:prstGeom>
          <a:ln>
            <a:noFill/>
          </a:ln>
        </p:spPr>
      </p:pic>
      <p:sp>
        <p:nvSpPr>
          <p:cNvPr id="274" name="CustomShape 4"/>
          <p:cNvSpPr/>
          <p:nvPr/>
        </p:nvSpPr>
        <p:spPr>
          <a:xfrm>
            <a:off x="1433880" y="5890680"/>
            <a:ext cx="58046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8.000,00 zł 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328317144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75" name="TextShape 1"/>
          <p:cNvSpPr txBox="1"/>
          <p:nvPr/>
        </p:nvSpPr>
        <p:spPr>
          <a:xfrm>
            <a:off x="1350360" y="2403000"/>
            <a:ext cx="4338360" cy="39787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Zakup namiotu 6 m x 3 m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76" name="Picture 2" descr="Namiot handlowy 450 x 300 cm granatowy"/>
          <p:cNvPicPr/>
          <p:nvPr/>
        </p:nvPicPr>
        <p:blipFill>
          <a:blip r:embed="rId6"/>
          <a:stretch/>
        </p:blipFill>
        <p:spPr>
          <a:xfrm>
            <a:off x="6896520" y="2307600"/>
            <a:ext cx="3778200" cy="2892600"/>
          </a:xfrm>
          <a:prstGeom prst="rect">
            <a:avLst/>
          </a:prstGeom>
          <a:ln>
            <a:noFill/>
          </a:ln>
        </p:spPr>
      </p:pic>
      <p:grpSp>
        <p:nvGrpSpPr>
          <p:cNvPr id="277" name="Group 2"/>
          <p:cNvGrpSpPr/>
          <p:nvPr/>
        </p:nvGrpSpPr>
        <p:grpSpPr>
          <a:xfrm>
            <a:off x="918720" y="5472000"/>
            <a:ext cx="6396120" cy="632160"/>
            <a:chOff x="918720" y="5472000"/>
            <a:chExt cx="6396120" cy="632160"/>
          </a:xfrm>
        </p:grpSpPr>
        <p:sp>
          <p:nvSpPr>
            <p:cNvPr id="278" name="CustomShape 3"/>
            <p:cNvSpPr/>
            <p:nvPr/>
          </p:nvSpPr>
          <p:spPr>
            <a:xfrm>
              <a:off x="918720" y="5472000"/>
              <a:ext cx="639612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9" name="CustomShape 4"/>
            <p:cNvSpPr/>
            <p:nvPr/>
          </p:nvSpPr>
          <p:spPr>
            <a:xfrm>
              <a:off x="939960" y="550296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1.720,00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80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 w miejscowości – KOZŁOWO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677880" y="2160720"/>
            <a:ext cx="707508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Sołectwo Kozłowo – nowe oprawy: 30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1602720" y="5470920"/>
            <a:ext cx="6360120" cy="395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84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285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 w miejscowości – KOZŁOWO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88" name="Wykres 4"/>
          <p:cNvGraphicFramePr/>
          <p:nvPr/>
        </p:nvGraphicFramePr>
        <p:xfrm>
          <a:off x="1183320" y="2277000"/>
          <a:ext cx="8354880" cy="419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324000" y="233280"/>
            <a:ext cx="10458000" cy="1500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WIATA PRZYSTANKOWA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PRZY SZKOLE PODSTAWOWEJ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3708720" y="592596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3.650,00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1276200" y="1903320"/>
            <a:ext cx="83246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Dostawa  i montaż nowej wiaty przystankowej  przy Szkole Podstawowej w Kozłowie o wymiarach długość 310 cm, głębokość 130 cm i wysokość 240 cm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29" name="Obraz 5" descr=""/>
          <p:cNvPicPr/>
          <p:nvPr/>
        </p:nvPicPr>
        <p:blipFill>
          <a:blip r:embed="rId1"/>
          <a:stretch/>
        </p:blipFill>
        <p:spPr>
          <a:xfrm>
            <a:off x="1929960" y="3663000"/>
            <a:ext cx="2717640" cy="2037960"/>
          </a:xfrm>
          <a:prstGeom prst="rect">
            <a:avLst/>
          </a:prstGeom>
          <a:ln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1949040" y="3120480"/>
            <a:ext cx="3131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Stara wiata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1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2" name="Picture 2" descr="C:\Users\wybory\Desktop\Zdjęcia\Kozłowo 2018 (24).jpg"/>
          <p:cNvPicPr/>
          <p:nvPr/>
        </p:nvPicPr>
        <p:blipFill>
          <a:blip r:embed="rId2"/>
          <a:stretch/>
        </p:blipFill>
        <p:spPr>
          <a:xfrm>
            <a:off x="6705720" y="3747240"/>
            <a:ext cx="2838240" cy="1910160"/>
          </a:xfrm>
          <a:prstGeom prst="rect">
            <a:avLst/>
          </a:prstGeom>
          <a:ln>
            <a:noFill/>
          </a:ln>
        </p:spPr>
      </p:pic>
      <p:sp>
        <p:nvSpPr>
          <p:cNvPr id="233" name="CustomShape 6"/>
          <p:cNvSpPr/>
          <p:nvPr/>
        </p:nvSpPr>
        <p:spPr>
          <a:xfrm>
            <a:off x="6445080" y="3120480"/>
            <a:ext cx="3131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Nowa wiata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677160" y="609480"/>
            <a:ext cx="972360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89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TABLICA OGŁOSZENIOWA 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NA POTRZEBY SOŁECTWA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762120" y="5164200"/>
            <a:ext cx="52236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1.500,00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739080" y="2436840"/>
            <a:ext cx="57949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Wykonanie oraz montaż drewnianej tablicy ogłoszeniowej dla sołectwa Kozłowo 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8" name="Picture 2" descr="C:\Users\wybory\Desktop\Zdjęcia\Kozłowo 2018 (35).jpg"/>
          <p:cNvPicPr/>
          <p:nvPr/>
        </p:nvPicPr>
        <p:blipFill>
          <a:blip r:embed="rId1"/>
          <a:stretch/>
        </p:blipFill>
        <p:spPr>
          <a:xfrm>
            <a:off x="6915240" y="2400480"/>
            <a:ext cx="4468680" cy="3351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89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PIŁKOCHWYTÓW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NA BOISKO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917280" y="3940920"/>
            <a:ext cx="52830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1.039,14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709920" y="2197440"/>
            <a:ext cx="566856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 2015 r. zakupiona została siatka na piłkochwyty o długości 25 m i wysokości 3,0 m oraz 6 szt. słupki ocynkowane  o długości 5,5 m. Piłkochwyty zamontowane zostały na boisku gminnym.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3" name="Picture 2" descr="C:\Users\wybory\Desktop\Zdjęcia\Kozłowo 2018 (22).jpg"/>
          <p:cNvPicPr/>
          <p:nvPr/>
        </p:nvPicPr>
        <p:blipFill>
          <a:blip r:embed="rId1"/>
          <a:stretch/>
        </p:blipFill>
        <p:spPr>
          <a:xfrm>
            <a:off x="6858000" y="2433240"/>
            <a:ext cx="4299120" cy="3224160"/>
          </a:xfrm>
          <a:prstGeom prst="rect">
            <a:avLst/>
          </a:prstGeom>
          <a:ln>
            <a:noFill/>
          </a:ln>
        </p:spPr>
      </p:pic>
      <p:sp>
        <p:nvSpPr>
          <p:cNvPr id="244" name="CustomShape 5"/>
          <p:cNvSpPr/>
          <p:nvPr/>
        </p:nvSpPr>
        <p:spPr>
          <a:xfrm>
            <a:off x="840240" y="4661280"/>
            <a:ext cx="5450400" cy="16783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>
            <a:normAutofit fontScale="70000"/>
          </a:bodyPr>
          <a:p>
            <a:pPr algn="just">
              <a:lnSpc>
                <a:spcPct val="90000"/>
              </a:lnSpc>
              <a:spcBef>
                <a:spcPts val="1599"/>
              </a:spcBef>
            </a:pPr>
            <a:r>
              <a:rPr b="0" lang="pl-PL" sz="2200" spc="-1" strike="noStrike">
                <a:solidFill>
                  <a:srgbClr val="000000"/>
                </a:solidFill>
                <a:latin typeface="Cambria"/>
              </a:rPr>
              <a:t>W 2017 r. w związku z koniecznością zabezpieczenia boiska w Kozłowie przed wypadanie piłki poza boisko zakupiona została siatka polipropylenowa PP do piłkochwytów (25mx3m). </a:t>
            </a:r>
            <a:endParaRPr b="0" lang="pl-PL" sz="22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599"/>
              </a:spcBef>
            </a:pPr>
            <a:r>
              <a:rPr b="1" lang="pl-PL" sz="2200" spc="-1" strike="noStrike">
                <a:solidFill>
                  <a:srgbClr val="000000"/>
                </a:solidFill>
                <a:latin typeface="Cambria"/>
              </a:rPr>
              <a:t>Wartość zakupu: 401,25 zł. 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PŁYTY JUMBO – REMONT DROGI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793800" y="5061960"/>
            <a:ext cx="74545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7.000,00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895320" y="2397240"/>
            <a:ext cx="6959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Na potrzeby sołectwa zakupione zostały również betonowe płyty JUMBO STANDARD o wym. 100x75x12 szt. 110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9" name="Picture 2" descr="C:\Users\wybory\Desktop\Zdjęcia\Kozłowo 2018 (31).jpg"/>
          <p:cNvPicPr/>
          <p:nvPr/>
        </p:nvPicPr>
        <p:blipFill>
          <a:blip r:embed="rId1"/>
          <a:stretch/>
        </p:blipFill>
        <p:spPr>
          <a:xfrm>
            <a:off x="8656920" y="2247840"/>
            <a:ext cx="2820240" cy="3295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685800" y="685800"/>
            <a:ext cx="933408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LUSTER DROGOWYCH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723960" y="564948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861,00  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984240" y="2638440"/>
            <a:ext cx="4654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Zakup dwóch  luster drogowych  fi -  600 mm wraz ze słupkami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4" name="Picture 2" descr="C:\Users\wybory\Desktop\Zdjęcia\Kozłowo 2018 (28).jpg"/>
          <p:cNvPicPr/>
          <p:nvPr/>
        </p:nvPicPr>
        <p:blipFill>
          <a:blip r:embed="rId1"/>
          <a:stretch/>
        </p:blipFill>
        <p:spPr>
          <a:xfrm>
            <a:off x="6248520" y="2277000"/>
            <a:ext cx="4672080" cy="350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659160" y="774360"/>
            <a:ext cx="8465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97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ROZBUDOWA SIECI WODOCIĄGOWEJ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DOKUMENTACJA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633960" y="5814720"/>
            <a:ext cx="58046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prac projektowych: 2.750,00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678600" y="2302560"/>
            <a:ext cx="505332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 2016 r. opracowano dokumentację projektowo – kosztorysową  dla rozbudowy sieci wodociągowej i przyłącza wodociągowego do budynku na działce nr ew. 24/7 ob. Kozłowo, gm. Sorkwity.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9" name="Picture 2" descr="C:\Users\wybory\Desktop\Zdjęcia\Kozłowo 2018 (14).jpg"/>
          <p:cNvPicPr/>
          <p:nvPr/>
        </p:nvPicPr>
        <p:blipFill>
          <a:blip r:embed="rId1"/>
          <a:stretch/>
        </p:blipFill>
        <p:spPr>
          <a:xfrm>
            <a:off x="6515280" y="2613600"/>
            <a:ext cx="4133520" cy="309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gruntu pod przepompownię P1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743760" y="1628640"/>
            <a:ext cx="6753960" cy="1571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2017 r. Gmina Sorkwity wykupiła grunt – działka nr ew. 57/5 obręb Kozłowo (o powierzchni 1100 m2), na którym zlokalizowana jest przepompownia ścieków P1.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1238760" y="5229360"/>
            <a:ext cx="58046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prac projektowych: 5.600,00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7670880" y="1359000"/>
            <a:ext cx="3594240" cy="509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Pomost KOZŁOWO </a:t>
            </a:r>
            <a:br/>
            <a:r>
              <a:rPr b="1" lang="en-US" sz="2400" spc="-1" strike="noStrike">
                <a:solidFill>
                  <a:srgbClr val="000000"/>
                </a:solidFill>
                <a:latin typeface="Cambria"/>
              </a:rPr>
              <a:t>- dokumentacja projektowo-kosztorysowa  </a:t>
            </a:r>
            <a:endParaRPr b="0" lang="en-US" sz="2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743760" y="1628640"/>
            <a:ext cx="7071120" cy="4495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kwietniu 2017 r. Gmina Sorkwity zleciła opracowanie dokumentacji projektowo – kosztorysowej na budowę pomostu rekreacyjnego na jeziorze Babięta Małe na wysokości działki nr ew. 3301 ob. Kozłowo, gm. Sorkwity.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Dokumentacja ma zostać wykonana dla pomostu drewnianego rekreacyjnego ogólnodostępnego: kształt pomostu „T”, o całkowitej długości do 23 m, szerokości pokładu do 2.5m, powierzchni zabudowy do 38 m2. Pomost będzie służył do celów rekreacji, uprawiania wędkarstwa oraz cumowania niewielkich jednostek pływających (np. ładzie, kajaki).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1433880" y="5890680"/>
            <a:ext cx="58046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prac projektowych: 4.700,00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7950240" y="1536840"/>
            <a:ext cx="3352680" cy="473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1492</TotalTime>
  <Application>LibreOffice/6.3.0.4$Windows_x86 LibreOffice_project/057fc023c990d676a43019934386b85b21a9ee99</Application>
  <Words>2485</Words>
  <Paragraphs>268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2018-09-26T14:31:51Z</cp:lastPrinted>
  <dcterms:modified xsi:type="dcterms:W3CDTF">2020-05-11T11:24:56Z</dcterms:modified>
  <cp:revision>181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52</vt:i4>
  </property>
</Properties>
</file>